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8" r:id="rId2"/>
    <p:sldId id="287" r:id="rId3"/>
    <p:sldId id="261" r:id="rId4"/>
    <p:sldId id="262" r:id="rId5"/>
    <p:sldId id="259" r:id="rId6"/>
    <p:sldId id="263" r:id="rId7"/>
    <p:sldId id="268" r:id="rId8"/>
    <p:sldId id="276" r:id="rId9"/>
    <p:sldId id="260" r:id="rId10"/>
    <p:sldId id="270" r:id="rId11"/>
    <p:sldId id="290" r:id="rId12"/>
    <p:sldId id="292" r:id="rId13"/>
    <p:sldId id="291" r:id="rId14"/>
    <p:sldId id="271" r:id="rId15"/>
    <p:sldId id="269" r:id="rId16"/>
    <p:sldId id="284" r:id="rId17"/>
    <p:sldId id="285" r:id="rId18"/>
    <p:sldId id="272" r:id="rId19"/>
    <p:sldId id="274" r:id="rId20"/>
    <p:sldId id="275" r:id="rId21"/>
    <p:sldId id="281" r:id="rId22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316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68D14-7B29-4D8E-BD01-2F11DD9DD74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B0DA52-FD78-4CC6-AA6C-AFBF1F028E7B}">
      <dgm:prSet phldrT="[Metin]" custT="1"/>
      <dgm:spPr>
        <a:solidFill>
          <a:srgbClr val="FFC000"/>
        </a:solidFill>
      </dgm:spPr>
      <dgm:t>
        <a:bodyPr/>
        <a:lstStyle/>
        <a:p>
          <a:endParaRPr lang="tr-TR" sz="1800" b="1" dirty="0" smtClean="0">
            <a:solidFill>
              <a:schemeClr val="bg2"/>
            </a:solidFill>
          </a:endParaRPr>
        </a:p>
        <a:p>
          <a:r>
            <a:rPr lang="tr-TR" sz="1800" b="1" dirty="0" smtClean="0">
              <a:solidFill>
                <a:srgbClr val="FF0000"/>
              </a:solidFill>
            </a:rPr>
            <a:t>İLKOKUL TOPLAM ÖĞRENCİ SAYISI</a:t>
          </a:r>
        </a:p>
        <a:p>
          <a:r>
            <a:rPr lang="tr-TR" sz="1800" b="1" dirty="0" smtClean="0">
              <a:solidFill>
                <a:srgbClr val="FF0000"/>
              </a:solidFill>
            </a:rPr>
            <a:t>60</a:t>
          </a:r>
          <a:endParaRPr lang="tr-TR" sz="1800" b="1" dirty="0">
            <a:solidFill>
              <a:srgbClr val="FF0000"/>
            </a:solidFill>
          </a:endParaRPr>
        </a:p>
      </dgm:t>
    </dgm:pt>
    <dgm:pt modelId="{D43BB248-8993-4EB1-B130-ED74AB582443}" type="parTrans" cxnId="{2FB1406E-47AE-431E-BFF1-8789A7F6569E}">
      <dgm:prSet/>
      <dgm:spPr/>
      <dgm:t>
        <a:bodyPr/>
        <a:lstStyle/>
        <a:p>
          <a:endParaRPr lang="tr-TR"/>
        </a:p>
      </dgm:t>
    </dgm:pt>
    <dgm:pt modelId="{F5B43BD6-1BAD-49C3-8F15-27E19BD07B71}" type="sibTrans" cxnId="{2FB1406E-47AE-431E-BFF1-8789A7F6569E}">
      <dgm:prSet/>
      <dgm:spPr/>
      <dgm:t>
        <a:bodyPr/>
        <a:lstStyle/>
        <a:p>
          <a:endParaRPr lang="tr-TR"/>
        </a:p>
      </dgm:t>
    </dgm:pt>
    <dgm:pt modelId="{515928D2-BF6D-425D-8F62-A3F444A56FC8}">
      <dgm:prSet phldrT="[Metin]" custT="1"/>
      <dgm:spPr>
        <a:solidFill>
          <a:srgbClr val="7030A0"/>
        </a:solidFill>
      </dgm:spPr>
      <dgm:t>
        <a:bodyPr/>
        <a:lstStyle/>
        <a:p>
          <a:endParaRPr lang="tr-TR" sz="1800" b="1" dirty="0" smtClean="0">
            <a:solidFill>
              <a:schemeClr val="bg2"/>
            </a:solidFill>
          </a:endParaRPr>
        </a:p>
        <a:p>
          <a:r>
            <a:rPr lang="tr-TR" sz="1800" b="1" dirty="0" smtClean="0">
              <a:solidFill>
                <a:srgbClr val="FFFF00"/>
              </a:solidFill>
            </a:rPr>
            <a:t>ORTAOKUL TOPLAM ÖĞRENCİ SAYISI</a:t>
          </a:r>
        </a:p>
        <a:p>
          <a:r>
            <a:rPr lang="tr-TR" sz="1800" b="1" dirty="0" smtClean="0">
              <a:solidFill>
                <a:srgbClr val="FFFF00"/>
              </a:solidFill>
            </a:rPr>
            <a:t>28</a:t>
          </a:r>
          <a:endParaRPr lang="tr-TR" sz="1800" b="1" dirty="0">
            <a:solidFill>
              <a:srgbClr val="FFFF00"/>
            </a:solidFill>
          </a:endParaRPr>
        </a:p>
      </dgm:t>
    </dgm:pt>
    <dgm:pt modelId="{7B435027-A668-4F38-B196-B526E623EACA}" type="parTrans" cxnId="{CBF7FC77-4F7E-4FA9-9AA0-C91CE3E334A1}">
      <dgm:prSet/>
      <dgm:spPr/>
      <dgm:t>
        <a:bodyPr/>
        <a:lstStyle/>
        <a:p>
          <a:endParaRPr lang="tr-TR"/>
        </a:p>
      </dgm:t>
    </dgm:pt>
    <dgm:pt modelId="{BBE6FB47-B3C8-42A4-B915-D642119CA437}" type="sibTrans" cxnId="{CBF7FC77-4F7E-4FA9-9AA0-C91CE3E334A1}">
      <dgm:prSet/>
      <dgm:spPr/>
      <dgm:t>
        <a:bodyPr/>
        <a:lstStyle/>
        <a:p>
          <a:endParaRPr lang="tr-TR"/>
        </a:p>
      </dgm:t>
    </dgm:pt>
    <dgm:pt modelId="{3A27E894-FD74-474D-BA57-49B6F549361E}">
      <dgm:prSet phldrT="[Metin]" custT="1"/>
      <dgm:spPr>
        <a:solidFill>
          <a:srgbClr val="FFFF00"/>
        </a:solidFill>
      </dgm:spPr>
      <dgm:t>
        <a:bodyPr/>
        <a:lstStyle/>
        <a:p>
          <a:endParaRPr lang="tr-TR" sz="1800" b="1" dirty="0" smtClean="0">
            <a:solidFill>
              <a:schemeClr val="bg2"/>
            </a:solidFill>
          </a:endParaRPr>
        </a:p>
        <a:p>
          <a:r>
            <a:rPr lang="tr-TR" sz="1800" b="1" dirty="0" smtClean="0">
              <a:solidFill>
                <a:srgbClr val="7030A0"/>
              </a:solidFill>
            </a:rPr>
            <a:t>LİSE TOPLAM ÖĞRENCİ SAYISI</a:t>
          </a:r>
        </a:p>
        <a:p>
          <a:r>
            <a:rPr lang="tr-TR" sz="1800" b="1" dirty="0" smtClean="0">
              <a:solidFill>
                <a:srgbClr val="7030A0"/>
              </a:solidFill>
            </a:rPr>
            <a:t>19</a:t>
          </a:r>
          <a:endParaRPr lang="tr-TR" sz="1800" b="1" dirty="0">
            <a:solidFill>
              <a:srgbClr val="7030A0"/>
            </a:solidFill>
          </a:endParaRPr>
        </a:p>
      </dgm:t>
    </dgm:pt>
    <dgm:pt modelId="{6E344B10-F89F-4821-BD5D-A973981A6431}" type="parTrans" cxnId="{747DFAEC-04C8-4E44-9BC4-FFEB29D98BA2}">
      <dgm:prSet/>
      <dgm:spPr/>
      <dgm:t>
        <a:bodyPr/>
        <a:lstStyle/>
        <a:p>
          <a:endParaRPr lang="tr-TR"/>
        </a:p>
      </dgm:t>
    </dgm:pt>
    <dgm:pt modelId="{96B5D9C7-8B22-4A57-8D2B-738D9D031BF7}" type="sibTrans" cxnId="{747DFAEC-04C8-4E44-9BC4-FFEB29D98BA2}">
      <dgm:prSet/>
      <dgm:spPr/>
      <dgm:t>
        <a:bodyPr/>
        <a:lstStyle/>
        <a:p>
          <a:endParaRPr lang="tr-TR"/>
        </a:p>
      </dgm:t>
    </dgm:pt>
    <dgm:pt modelId="{569C16C3-43E6-4BE2-9087-C13B8C12351D}" type="pres">
      <dgm:prSet presAssocID="{9E568D14-7B29-4D8E-BD01-2F11DD9DD7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150223-315D-4D0B-BED1-4D6F559FCEF0}" type="pres">
      <dgm:prSet presAssocID="{9E568D14-7B29-4D8E-BD01-2F11DD9DD748}" presName="fgShape" presStyleLbl="fgShp" presStyleIdx="0" presStyleCnt="1" custScaleX="101368" custScaleY="151283" custLinFactNeighborX="0" custLinFactNeighborY="38373"/>
      <dgm:spPr>
        <a:ln>
          <a:solidFill>
            <a:srgbClr val="002060"/>
          </a:solidFill>
        </a:ln>
      </dgm:spPr>
    </dgm:pt>
    <dgm:pt modelId="{4D7E25B8-697F-4658-9DA1-326575C1DB3B}" type="pres">
      <dgm:prSet presAssocID="{9E568D14-7B29-4D8E-BD01-2F11DD9DD748}" presName="linComp" presStyleCnt="0"/>
      <dgm:spPr/>
    </dgm:pt>
    <dgm:pt modelId="{9709D62D-02BA-477C-A420-9E51AF4B4563}" type="pres">
      <dgm:prSet presAssocID="{82B0DA52-FD78-4CC6-AA6C-AFBF1F028E7B}" presName="compNode" presStyleCnt="0"/>
      <dgm:spPr/>
    </dgm:pt>
    <dgm:pt modelId="{EBBC3664-6027-4B6F-BE7C-01EA632579A8}" type="pres">
      <dgm:prSet presAssocID="{82B0DA52-FD78-4CC6-AA6C-AFBF1F028E7B}" presName="bkgdShape" presStyleLbl="node1" presStyleIdx="0" presStyleCnt="3" custScaleX="115063" custLinFactNeighborX="-688"/>
      <dgm:spPr/>
      <dgm:t>
        <a:bodyPr/>
        <a:lstStyle/>
        <a:p>
          <a:endParaRPr lang="tr-TR"/>
        </a:p>
      </dgm:t>
    </dgm:pt>
    <dgm:pt modelId="{9B37D3BA-36C9-496E-88EE-47A8BA9CC4BB}" type="pres">
      <dgm:prSet presAssocID="{82B0DA52-FD78-4CC6-AA6C-AFBF1F028E7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ED49EC-4E73-47F6-8AF3-27C67E472D6F}" type="pres">
      <dgm:prSet presAssocID="{82B0DA52-FD78-4CC6-AA6C-AFBF1F028E7B}" presName="invisiNode" presStyleLbl="node1" presStyleIdx="0" presStyleCnt="3"/>
      <dgm:spPr/>
    </dgm:pt>
    <dgm:pt modelId="{D148D24C-9ECD-416F-A009-D15B63E1FFF4}" type="pres">
      <dgm:prSet presAssocID="{82B0DA52-FD78-4CC6-AA6C-AFBF1F028E7B}" presName="imagNode" presStyleLbl="fgImgPlace1" presStyleIdx="0" presStyleCnt="3" custScaleY="84800" custLinFactNeighborX="-959" custLinFactNeighborY="-64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0D01E1A-7B3D-442D-A196-7B573E4774A2}" type="pres">
      <dgm:prSet presAssocID="{F5B43BD6-1BAD-49C3-8F15-27E19BD07B7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6BB1895-D418-419A-A72C-4B9F99A18167}" type="pres">
      <dgm:prSet presAssocID="{515928D2-BF6D-425D-8F62-A3F444A56FC8}" presName="compNode" presStyleCnt="0"/>
      <dgm:spPr/>
    </dgm:pt>
    <dgm:pt modelId="{87910AB9-A94B-47A3-986A-9F36E5EE8F2B}" type="pres">
      <dgm:prSet presAssocID="{515928D2-BF6D-425D-8F62-A3F444A56FC8}" presName="bkgdShape" presStyleLbl="node1" presStyleIdx="1" presStyleCnt="3" custScaleX="115978" custLinFactNeighborX="-1814"/>
      <dgm:spPr/>
      <dgm:t>
        <a:bodyPr/>
        <a:lstStyle/>
        <a:p>
          <a:endParaRPr lang="tr-TR"/>
        </a:p>
      </dgm:t>
    </dgm:pt>
    <dgm:pt modelId="{90FC835A-799C-4F85-B9DE-E4E2C4989115}" type="pres">
      <dgm:prSet presAssocID="{515928D2-BF6D-425D-8F62-A3F444A56FC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74CC18-5804-4428-8970-5718B25BBF37}" type="pres">
      <dgm:prSet presAssocID="{515928D2-BF6D-425D-8F62-A3F444A56FC8}" presName="invisiNode" presStyleLbl="node1" presStyleIdx="1" presStyleCnt="3"/>
      <dgm:spPr/>
    </dgm:pt>
    <dgm:pt modelId="{911F2DE0-1926-4804-A202-7691488CB312}" type="pres">
      <dgm:prSet presAssocID="{515928D2-BF6D-425D-8F62-A3F444A56FC8}" presName="imagNode" presStyleLbl="fgImgPlace1" presStyleIdx="1" presStyleCnt="3" custScaleX="100283" custScaleY="87148" custLinFactNeighborX="-10378" custLinFactNeighborY="-80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EB8954-55CA-4BC5-BFCA-C3F3DAB32578}" type="pres">
      <dgm:prSet presAssocID="{BBE6FB47-B3C8-42A4-B915-D642119CA43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735FC7F-C7F3-4E6A-ADD6-6FD9AC5F1261}" type="pres">
      <dgm:prSet presAssocID="{3A27E894-FD74-474D-BA57-49B6F549361E}" presName="compNode" presStyleCnt="0"/>
      <dgm:spPr/>
    </dgm:pt>
    <dgm:pt modelId="{AAEE556E-A490-4EA4-AED7-538D794CE108}" type="pres">
      <dgm:prSet presAssocID="{3A27E894-FD74-474D-BA57-49B6F549361E}" presName="bkgdShape" presStyleLbl="node1" presStyleIdx="2" presStyleCnt="3" custLinFactNeighborX="-1290" custLinFactNeighborY="1923"/>
      <dgm:spPr/>
      <dgm:t>
        <a:bodyPr/>
        <a:lstStyle/>
        <a:p>
          <a:endParaRPr lang="tr-TR"/>
        </a:p>
      </dgm:t>
    </dgm:pt>
    <dgm:pt modelId="{999D435B-804F-4ACE-89A7-94E860B38B04}" type="pres">
      <dgm:prSet presAssocID="{3A27E894-FD74-474D-BA57-49B6F54936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920CB-7D83-4547-AEF2-67BFF23B2878}" type="pres">
      <dgm:prSet presAssocID="{3A27E894-FD74-474D-BA57-49B6F549361E}" presName="invisiNode" presStyleLbl="node1" presStyleIdx="2" presStyleCnt="3"/>
      <dgm:spPr/>
    </dgm:pt>
    <dgm:pt modelId="{DC2DBB94-BF2F-4D80-B118-BA2752C81B1B}" type="pres">
      <dgm:prSet presAssocID="{3A27E894-FD74-474D-BA57-49B6F549361E}" presName="imagNode" presStyleLbl="fgImgPlace1" presStyleIdx="2" presStyleCnt="3" custAng="10800000" custFlipVert="1" custScaleX="105981" custScaleY="86624" custLinFactNeighborX="0" custLinFactNeighborY="-16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716EA9F5-977C-4AF3-A7BF-7A98D43C4CD5}" type="presOf" srcId="{82B0DA52-FD78-4CC6-AA6C-AFBF1F028E7B}" destId="{EBBC3664-6027-4B6F-BE7C-01EA632579A8}" srcOrd="0" destOrd="0" presId="urn:microsoft.com/office/officeart/2005/8/layout/hList7"/>
    <dgm:cxn modelId="{9C7C9266-E280-4D02-8E62-99725452FA4F}" type="presOf" srcId="{3A27E894-FD74-474D-BA57-49B6F549361E}" destId="{999D435B-804F-4ACE-89A7-94E860B38B04}" srcOrd="1" destOrd="0" presId="urn:microsoft.com/office/officeart/2005/8/layout/hList7"/>
    <dgm:cxn modelId="{52294A2C-3188-4233-ABFF-5653CD337B4D}" type="presOf" srcId="{3A27E894-FD74-474D-BA57-49B6F549361E}" destId="{AAEE556E-A490-4EA4-AED7-538D794CE108}" srcOrd="0" destOrd="0" presId="urn:microsoft.com/office/officeart/2005/8/layout/hList7"/>
    <dgm:cxn modelId="{7F691FC0-4FCB-4093-ABD1-FD276CBD4CA0}" type="presOf" srcId="{9E568D14-7B29-4D8E-BD01-2F11DD9DD748}" destId="{569C16C3-43E6-4BE2-9087-C13B8C12351D}" srcOrd="0" destOrd="0" presId="urn:microsoft.com/office/officeart/2005/8/layout/hList7"/>
    <dgm:cxn modelId="{CBF7FC77-4F7E-4FA9-9AA0-C91CE3E334A1}" srcId="{9E568D14-7B29-4D8E-BD01-2F11DD9DD748}" destId="{515928D2-BF6D-425D-8F62-A3F444A56FC8}" srcOrd="1" destOrd="0" parTransId="{7B435027-A668-4F38-B196-B526E623EACA}" sibTransId="{BBE6FB47-B3C8-42A4-B915-D642119CA437}"/>
    <dgm:cxn modelId="{2FB1406E-47AE-431E-BFF1-8789A7F6569E}" srcId="{9E568D14-7B29-4D8E-BD01-2F11DD9DD748}" destId="{82B0DA52-FD78-4CC6-AA6C-AFBF1F028E7B}" srcOrd="0" destOrd="0" parTransId="{D43BB248-8993-4EB1-B130-ED74AB582443}" sibTransId="{F5B43BD6-1BAD-49C3-8F15-27E19BD07B71}"/>
    <dgm:cxn modelId="{7927958E-DB8E-4966-9BB6-6B92E24259A1}" type="presOf" srcId="{BBE6FB47-B3C8-42A4-B915-D642119CA437}" destId="{F4EB8954-55CA-4BC5-BFCA-C3F3DAB32578}" srcOrd="0" destOrd="0" presId="urn:microsoft.com/office/officeart/2005/8/layout/hList7"/>
    <dgm:cxn modelId="{B329DD38-9D24-4FAA-A0A4-57457F040EC6}" type="presOf" srcId="{82B0DA52-FD78-4CC6-AA6C-AFBF1F028E7B}" destId="{9B37D3BA-36C9-496E-88EE-47A8BA9CC4BB}" srcOrd="1" destOrd="0" presId="urn:microsoft.com/office/officeart/2005/8/layout/hList7"/>
    <dgm:cxn modelId="{16FBCCA6-2CC7-4D5B-86DE-05FB92F197CE}" type="presOf" srcId="{515928D2-BF6D-425D-8F62-A3F444A56FC8}" destId="{87910AB9-A94B-47A3-986A-9F36E5EE8F2B}" srcOrd="0" destOrd="0" presId="urn:microsoft.com/office/officeart/2005/8/layout/hList7"/>
    <dgm:cxn modelId="{7ABFD6A1-9F37-49A3-8DC1-45B581760FA4}" type="presOf" srcId="{F5B43BD6-1BAD-49C3-8F15-27E19BD07B71}" destId="{30D01E1A-7B3D-442D-A196-7B573E4774A2}" srcOrd="0" destOrd="0" presId="urn:microsoft.com/office/officeart/2005/8/layout/hList7"/>
    <dgm:cxn modelId="{747DFAEC-04C8-4E44-9BC4-FFEB29D98BA2}" srcId="{9E568D14-7B29-4D8E-BD01-2F11DD9DD748}" destId="{3A27E894-FD74-474D-BA57-49B6F549361E}" srcOrd="2" destOrd="0" parTransId="{6E344B10-F89F-4821-BD5D-A973981A6431}" sibTransId="{96B5D9C7-8B22-4A57-8D2B-738D9D031BF7}"/>
    <dgm:cxn modelId="{32972527-8C37-4D5F-B3F9-D0818DC1CAC7}" type="presOf" srcId="{515928D2-BF6D-425D-8F62-A3F444A56FC8}" destId="{90FC835A-799C-4F85-B9DE-E4E2C4989115}" srcOrd="1" destOrd="0" presId="urn:microsoft.com/office/officeart/2005/8/layout/hList7"/>
    <dgm:cxn modelId="{0B5306EB-4619-47CC-B444-DE72AC1FF816}" type="presParOf" srcId="{569C16C3-43E6-4BE2-9087-C13B8C12351D}" destId="{F3150223-315D-4D0B-BED1-4D6F559FCEF0}" srcOrd="0" destOrd="0" presId="urn:microsoft.com/office/officeart/2005/8/layout/hList7"/>
    <dgm:cxn modelId="{51BB08C5-4FAF-405F-8194-4DC4CDA59975}" type="presParOf" srcId="{569C16C3-43E6-4BE2-9087-C13B8C12351D}" destId="{4D7E25B8-697F-4658-9DA1-326575C1DB3B}" srcOrd="1" destOrd="0" presId="urn:microsoft.com/office/officeart/2005/8/layout/hList7"/>
    <dgm:cxn modelId="{BE9A6231-8DD3-426D-9882-B81E44F9BAE9}" type="presParOf" srcId="{4D7E25B8-697F-4658-9DA1-326575C1DB3B}" destId="{9709D62D-02BA-477C-A420-9E51AF4B4563}" srcOrd="0" destOrd="0" presId="urn:microsoft.com/office/officeart/2005/8/layout/hList7"/>
    <dgm:cxn modelId="{B95BE3A4-5BA4-4E5B-8AA2-FB0DED390348}" type="presParOf" srcId="{9709D62D-02BA-477C-A420-9E51AF4B4563}" destId="{EBBC3664-6027-4B6F-BE7C-01EA632579A8}" srcOrd="0" destOrd="0" presId="urn:microsoft.com/office/officeart/2005/8/layout/hList7"/>
    <dgm:cxn modelId="{B3509D58-5E5C-462E-BA48-6DEC65A13F09}" type="presParOf" srcId="{9709D62D-02BA-477C-A420-9E51AF4B4563}" destId="{9B37D3BA-36C9-496E-88EE-47A8BA9CC4BB}" srcOrd="1" destOrd="0" presId="urn:microsoft.com/office/officeart/2005/8/layout/hList7"/>
    <dgm:cxn modelId="{3F58AC90-79B7-4B26-826D-EAC42895E681}" type="presParOf" srcId="{9709D62D-02BA-477C-A420-9E51AF4B4563}" destId="{E9ED49EC-4E73-47F6-8AF3-27C67E472D6F}" srcOrd="2" destOrd="0" presId="urn:microsoft.com/office/officeart/2005/8/layout/hList7"/>
    <dgm:cxn modelId="{0D07876E-AE48-4FF0-A520-BDF524C24EED}" type="presParOf" srcId="{9709D62D-02BA-477C-A420-9E51AF4B4563}" destId="{D148D24C-9ECD-416F-A009-D15B63E1FFF4}" srcOrd="3" destOrd="0" presId="urn:microsoft.com/office/officeart/2005/8/layout/hList7"/>
    <dgm:cxn modelId="{195881F4-DE01-4C41-A91C-44CD4B2575B7}" type="presParOf" srcId="{4D7E25B8-697F-4658-9DA1-326575C1DB3B}" destId="{30D01E1A-7B3D-442D-A196-7B573E4774A2}" srcOrd="1" destOrd="0" presId="urn:microsoft.com/office/officeart/2005/8/layout/hList7"/>
    <dgm:cxn modelId="{711F8782-7BDC-4B0F-BA1C-CDDE71989953}" type="presParOf" srcId="{4D7E25B8-697F-4658-9DA1-326575C1DB3B}" destId="{46BB1895-D418-419A-A72C-4B9F99A18167}" srcOrd="2" destOrd="0" presId="urn:microsoft.com/office/officeart/2005/8/layout/hList7"/>
    <dgm:cxn modelId="{CB074BA0-14F1-4C97-802F-E55153DD8CAF}" type="presParOf" srcId="{46BB1895-D418-419A-A72C-4B9F99A18167}" destId="{87910AB9-A94B-47A3-986A-9F36E5EE8F2B}" srcOrd="0" destOrd="0" presId="urn:microsoft.com/office/officeart/2005/8/layout/hList7"/>
    <dgm:cxn modelId="{377180DA-78E9-478A-9CEA-78F25E94D82D}" type="presParOf" srcId="{46BB1895-D418-419A-A72C-4B9F99A18167}" destId="{90FC835A-799C-4F85-B9DE-E4E2C4989115}" srcOrd="1" destOrd="0" presId="urn:microsoft.com/office/officeart/2005/8/layout/hList7"/>
    <dgm:cxn modelId="{A3599031-78BD-4970-932B-C5F6F423BF57}" type="presParOf" srcId="{46BB1895-D418-419A-A72C-4B9F99A18167}" destId="{5074CC18-5804-4428-8970-5718B25BBF37}" srcOrd="2" destOrd="0" presId="urn:microsoft.com/office/officeart/2005/8/layout/hList7"/>
    <dgm:cxn modelId="{05A792A0-FDC2-4EED-973E-08904310DAEC}" type="presParOf" srcId="{46BB1895-D418-419A-A72C-4B9F99A18167}" destId="{911F2DE0-1926-4804-A202-7691488CB312}" srcOrd="3" destOrd="0" presId="urn:microsoft.com/office/officeart/2005/8/layout/hList7"/>
    <dgm:cxn modelId="{8CAF5E13-85C2-4379-8FD5-88CAE6441585}" type="presParOf" srcId="{4D7E25B8-697F-4658-9DA1-326575C1DB3B}" destId="{F4EB8954-55CA-4BC5-BFCA-C3F3DAB32578}" srcOrd="3" destOrd="0" presId="urn:microsoft.com/office/officeart/2005/8/layout/hList7"/>
    <dgm:cxn modelId="{A46E5589-8FC0-400A-9D14-CFC182D9584B}" type="presParOf" srcId="{4D7E25B8-697F-4658-9DA1-326575C1DB3B}" destId="{C735FC7F-C7F3-4E6A-ADD6-6FD9AC5F1261}" srcOrd="4" destOrd="0" presId="urn:microsoft.com/office/officeart/2005/8/layout/hList7"/>
    <dgm:cxn modelId="{75262B30-5067-47B9-A439-657E174B29D9}" type="presParOf" srcId="{C735FC7F-C7F3-4E6A-ADD6-6FD9AC5F1261}" destId="{AAEE556E-A490-4EA4-AED7-538D794CE108}" srcOrd="0" destOrd="0" presId="urn:microsoft.com/office/officeart/2005/8/layout/hList7"/>
    <dgm:cxn modelId="{E21E20D1-57E0-4DC3-8DA3-200C3A0B4AA8}" type="presParOf" srcId="{C735FC7F-C7F3-4E6A-ADD6-6FD9AC5F1261}" destId="{999D435B-804F-4ACE-89A7-94E860B38B04}" srcOrd="1" destOrd="0" presId="urn:microsoft.com/office/officeart/2005/8/layout/hList7"/>
    <dgm:cxn modelId="{AA319E5B-A03D-4482-9046-FF1E429EAD39}" type="presParOf" srcId="{C735FC7F-C7F3-4E6A-ADD6-6FD9AC5F1261}" destId="{CE3920CB-7D83-4547-AEF2-67BFF23B2878}" srcOrd="2" destOrd="0" presId="urn:microsoft.com/office/officeart/2005/8/layout/hList7"/>
    <dgm:cxn modelId="{DF89E75F-5C91-4712-BC71-9820F93F1CE6}" type="presParOf" srcId="{C735FC7F-C7F3-4E6A-ADD6-6FD9AC5F1261}" destId="{DC2DBB94-BF2F-4D80-B118-BA2752C81B1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416C8-103F-4961-9971-ADB57B867C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B8B16CE-38C6-4154-95B8-B455C65343D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2000" b="1" dirty="0" smtClean="0">
              <a:solidFill>
                <a:schemeClr val="bg1"/>
              </a:solidFill>
            </a:rPr>
            <a:t>KURSLAR </a:t>
          </a:r>
          <a:r>
            <a:rPr lang="tr-TR" sz="1800" b="1" dirty="0" smtClean="0">
              <a:solidFill>
                <a:schemeClr val="bg1"/>
              </a:solidFill>
            </a:rPr>
            <a:t>EĞİTİM-ÖĞRETİMİ AKSATMAYACAK ŞEKİLDE DÜZENLENECEKTİR.</a:t>
          </a:r>
          <a:endParaRPr lang="tr-TR" sz="1800" b="1" dirty="0">
            <a:solidFill>
              <a:schemeClr val="bg1"/>
            </a:solidFill>
          </a:endParaRPr>
        </a:p>
      </dgm:t>
    </dgm:pt>
    <dgm:pt modelId="{CCA70201-C16A-4D81-8E16-7BA34B488032}" type="parTrans" cxnId="{AA7B8E0E-3122-4F2C-BF91-CDF79046616E}">
      <dgm:prSet/>
      <dgm:spPr/>
      <dgm:t>
        <a:bodyPr/>
        <a:lstStyle/>
        <a:p>
          <a:endParaRPr lang="tr-TR"/>
        </a:p>
      </dgm:t>
    </dgm:pt>
    <dgm:pt modelId="{E6135D8B-C2D8-4EC0-999D-F8D7C0DBC697}" type="sibTrans" cxnId="{AA7B8E0E-3122-4F2C-BF91-CDF79046616E}">
      <dgm:prSet/>
      <dgm:spPr/>
      <dgm:t>
        <a:bodyPr/>
        <a:lstStyle/>
        <a:p>
          <a:endParaRPr lang="tr-TR"/>
        </a:p>
      </dgm:t>
    </dgm:pt>
    <dgm:pt modelId="{6423FB62-2FBA-4724-B821-63F86F57D9DB}">
      <dgm:prSet phldrT="[Metin]" custT="1"/>
      <dgm:spPr>
        <a:solidFill>
          <a:srgbClr val="FFFF00"/>
        </a:solidFill>
      </dgm:spPr>
      <dgm:t>
        <a:bodyPr/>
        <a:lstStyle/>
        <a:p>
          <a:pPr algn="ctr"/>
          <a:r>
            <a:rPr lang="tr-TR" sz="1600" b="1" dirty="0" smtClean="0">
              <a:solidFill>
                <a:schemeClr val="bg1"/>
              </a:solidFill>
            </a:rPr>
            <a:t>KATILIMCILARIN TÜRKÇE DİL BECERİLERİNİ DESTEKLEMEK İÇİN HAZIRBULUNUŞLUK DÜZEYLERİNE GÖRE OYUN VE DRAMA ETKİNLİKLERİ YAPILACAKTIR.</a:t>
          </a:r>
          <a:endParaRPr lang="tr-TR" sz="1600" b="1" dirty="0">
            <a:solidFill>
              <a:schemeClr val="bg1"/>
            </a:solidFill>
          </a:endParaRPr>
        </a:p>
      </dgm:t>
    </dgm:pt>
    <dgm:pt modelId="{8B47D27E-04DA-4B28-8871-42F9C3AF1A1F}" type="parTrans" cxnId="{F41C08E5-A0CF-46D6-A4A3-28C726F2F2B6}">
      <dgm:prSet/>
      <dgm:spPr/>
      <dgm:t>
        <a:bodyPr/>
        <a:lstStyle/>
        <a:p>
          <a:endParaRPr lang="tr-TR"/>
        </a:p>
      </dgm:t>
    </dgm:pt>
    <dgm:pt modelId="{CF829A0A-7009-4B6E-88D9-7374E82BF797}" type="sibTrans" cxnId="{F41C08E5-A0CF-46D6-A4A3-28C726F2F2B6}">
      <dgm:prSet/>
      <dgm:spPr/>
      <dgm:t>
        <a:bodyPr/>
        <a:lstStyle/>
        <a:p>
          <a:endParaRPr lang="tr-TR"/>
        </a:p>
      </dgm:t>
    </dgm:pt>
    <dgm:pt modelId="{F07CDB25-2388-48A8-B67F-77C253B223DF}">
      <dgm:prSet phldrT="[Metin]" custT="1"/>
      <dgm:spPr>
        <a:solidFill>
          <a:srgbClr val="FF0000"/>
        </a:solidFill>
      </dgm:spPr>
      <dgm:t>
        <a:bodyPr/>
        <a:lstStyle/>
        <a:p>
          <a:r>
            <a:rPr lang="tr-TR" sz="2000" b="1" dirty="0" smtClean="0">
              <a:solidFill>
                <a:schemeClr val="bg1"/>
              </a:solidFill>
            </a:rPr>
            <a:t>EĞİTİM İÇERİKLERİ UYGUN MATERYALLERLE DESTEKLENECEKTİR.</a:t>
          </a:r>
          <a:endParaRPr lang="tr-TR" sz="2000" b="1" dirty="0">
            <a:solidFill>
              <a:schemeClr val="bg1"/>
            </a:solidFill>
          </a:endParaRPr>
        </a:p>
      </dgm:t>
    </dgm:pt>
    <dgm:pt modelId="{BDE58427-3310-4DE6-9DD9-24AEB25F2168}" type="parTrans" cxnId="{3E798CA9-ECE4-4824-B692-993986519CAB}">
      <dgm:prSet/>
      <dgm:spPr/>
      <dgm:t>
        <a:bodyPr/>
        <a:lstStyle/>
        <a:p>
          <a:endParaRPr lang="tr-TR"/>
        </a:p>
      </dgm:t>
    </dgm:pt>
    <dgm:pt modelId="{A58E2E97-8A07-48A7-8D5C-81CC51144367}" type="sibTrans" cxnId="{3E798CA9-ECE4-4824-B692-993986519CAB}">
      <dgm:prSet/>
      <dgm:spPr/>
      <dgm:t>
        <a:bodyPr/>
        <a:lstStyle/>
        <a:p>
          <a:endParaRPr lang="tr-TR"/>
        </a:p>
      </dgm:t>
    </dgm:pt>
    <dgm:pt modelId="{9B514E6D-6E8A-49FD-97F1-EE4D372F0C86}">
      <dgm:prSet phldrT="[Metin]" custT="1"/>
      <dgm:spPr>
        <a:solidFill>
          <a:srgbClr val="00B0F0"/>
        </a:solidFill>
      </dgm:spPr>
      <dgm:t>
        <a:bodyPr/>
        <a:lstStyle/>
        <a:p>
          <a:pPr algn="ctr"/>
          <a:r>
            <a:rPr lang="tr-TR" sz="2000" b="1" dirty="0" smtClean="0">
              <a:solidFill>
                <a:schemeClr val="bg1"/>
              </a:solidFill>
            </a:rPr>
            <a:t>SOSYAL ETKİNLİKLER VE ORYANTASYON  ÇALIŞMALARINA YER VERİLECEKTİR.</a:t>
          </a:r>
          <a:endParaRPr lang="tr-TR" sz="2000" b="1" dirty="0">
            <a:solidFill>
              <a:schemeClr val="bg1"/>
            </a:solidFill>
          </a:endParaRPr>
        </a:p>
      </dgm:t>
    </dgm:pt>
    <dgm:pt modelId="{91A9841D-33FF-4575-85B6-FD8705CCA071}" type="parTrans" cxnId="{0E3EF6C0-9918-47F4-A7DA-60F4106244AB}">
      <dgm:prSet/>
      <dgm:spPr/>
      <dgm:t>
        <a:bodyPr/>
        <a:lstStyle/>
        <a:p>
          <a:endParaRPr lang="tr-TR"/>
        </a:p>
      </dgm:t>
    </dgm:pt>
    <dgm:pt modelId="{164B7927-A6B6-44E2-8039-FC26BC6347DC}" type="sibTrans" cxnId="{0E3EF6C0-9918-47F4-A7DA-60F4106244AB}">
      <dgm:prSet/>
      <dgm:spPr/>
      <dgm:t>
        <a:bodyPr/>
        <a:lstStyle/>
        <a:p>
          <a:endParaRPr lang="tr-TR"/>
        </a:p>
      </dgm:t>
    </dgm:pt>
    <dgm:pt modelId="{DBDB86CC-D062-487F-9451-34F59B7C7BF4}">
      <dgm:prSet phldrT="[Metin]" custT="1"/>
      <dgm:spPr>
        <a:solidFill>
          <a:srgbClr val="92D050"/>
        </a:solidFill>
      </dgm:spPr>
      <dgm:t>
        <a:bodyPr/>
        <a:lstStyle/>
        <a:p>
          <a:pPr algn="ctr"/>
          <a:r>
            <a:rPr lang="tr-TR" sz="1800" b="1" dirty="0" smtClean="0">
              <a:solidFill>
                <a:schemeClr val="bg1"/>
              </a:solidFill>
            </a:rPr>
            <a:t>PROJE BAŞLANGICINDA</a:t>
          </a:r>
        </a:p>
        <a:p>
          <a:pPr algn="ctr"/>
          <a:r>
            <a:rPr lang="tr-TR" sz="1800" b="1" dirty="0" smtClean="0">
              <a:solidFill>
                <a:schemeClr val="bg1"/>
              </a:solidFill>
            </a:rPr>
            <a:t> VE BİTİMİNDE ÖĞRENCİLERE ÖN ANKET VE SON ANKET UYGULAMASI YAPILACAKTIR.</a:t>
          </a:r>
          <a:endParaRPr lang="tr-TR" sz="1800" b="1" dirty="0">
            <a:solidFill>
              <a:schemeClr val="bg1"/>
            </a:solidFill>
          </a:endParaRPr>
        </a:p>
      </dgm:t>
    </dgm:pt>
    <dgm:pt modelId="{0B4C3598-3F37-43EA-A604-EEE4D3A06B59}" type="parTrans" cxnId="{9F641885-C94A-4F98-88A4-7124C95261E7}">
      <dgm:prSet/>
      <dgm:spPr/>
      <dgm:t>
        <a:bodyPr/>
        <a:lstStyle/>
        <a:p>
          <a:endParaRPr lang="tr-TR"/>
        </a:p>
      </dgm:t>
    </dgm:pt>
    <dgm:pt modelId="{1F020575-CF64-4F47-A3F2-A2B9551C5B50}" type="sibTrans" cxnId="{9F641885-C94A-4F98-88A4-7124C95261E7}">
      <dgm:prSet/>
      <dgm:spPr/>
      <dgm:t>
        <a:bodyPr/>
        <a:lstStyle/>
        <a:p>
          <a:endParaRPr lang="tr-TR"/>
        </a:p>
      </dgm:t>
    </dgm:pt>
    <dgm:pt modelId="{B73D8AE2-8BA5-4FFE-A896-A2C02FA1128B}" type="pres">
      <dgm:prSet presAssocID="{76E416C8-103F-4961-9971-ADB57B867C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D818AA-8886-4C01-99D5-6F35DDF2B61C}" type="pres">
      <dgm:prSet presAssocID="{CB8B16CE-38C6-4154-95B8-B455C65343D1}" presName="node" presStyleLbl="node1" presStyleIdx="0" presStyleCnt="5" custScaleX="124668" custScaleY="87669" custLinFactNeighborX="2402" custLinFactNeighborY="152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11BD09-E4A5-4447-9A22-FFB42DED6EFB}" type="pres">
      <dgm:prSet presAssocID="{E6135D8B-C2D8-4EC0-999D-F8D7C0DBC697}" presName="sibTrans" presStyleCnt="0"/>
      <dgm:spPr/>
    </dgm:pt>
    <dgm:pt modelId="{BD73AD4F-5310-4CA9-BEFA-5427002A0D90}" type="pres">
      <dgm:prSet presAssocID="{6423FB62-2FBA-4724-B821-63F86F57D9DB}" presName="node" presStyleLbl="node1" presStyleIdx="1" presStyleCnt="5" custScaleX="132593" custScaleY="85353" custLinFactNeighborX="1830" custLinFactNeighborY="152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E31677-4706-469B-9569-2103FF4EFAE0}" type="pres">
      <dgm:prSet presAssocID="{CF829A0A-7009-4B6E-88D9-7374E82BF797}" presName="sibTrans" presStyleCnt="0"/>
      <dgm:spPr/>
    </dgm:pt>
    <dgm:pt modelId="{D8EB0650-0A99-4E5C-A4C9-1C5E368ADD93}" type="pres">
      <dgm:prSet presAssocID="{F07CDB25-2388-48A8-B67F-77C253B223DF}" presName="node" presStyleLbl="node1" presStyleIdx="2" presStyleCnt="5" custScaleX="123038" custScaleY="86393" custLinFactNeighborX="2691" custLinFactNeighborY="6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BBA560-5494-4085-BC5F-1852D1351413}" type="pres">
      <dgm:prSet presAssocID="{A58E2E97-8A07-48A7-8D5C-81CC51144367}" presName="sibTrans" presStyleCnt="0"/>
      <dgm:spPr/>
    </dgm:pt>
    <dgm:pt modelId="{2EB26452-69B3-43B8-9059-12872BF0B1AA}" type="pres">
      <dgm:prSet presAssocID="{9B514E6D-6E8A-49FD-97F1-EE4D372F0C86}" presName="node" presStyleLbl="node1" presStyleIdx="3" presStyleCnt="5" custScaleX="131400" custScaleY="86309" custLinFactNeighborX="3584" custLinFactNeighborY="57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540583-D5A1-40F1-A7FE-5D486A46CB25}" type="pres">
      <dgm:prSet presAssocID="{164B7927-A6B6-44E2-8039-FC26BC6347DC}" presName="sibTrans" presStyleCnt="0"/>
      <dgm:spPr/>
    </dgm:pt>
    <dgm:pt modelId="{BAB78AE2-C582-4DF6-B62B-C8AB5A5483F2}" type="pres">
      <dgm:prSet presAssocID="{DBDB86CC-D062-487F-9451-34F59B7C7BF4}" presName="node" presStyleLbl="node1" presStyleIdx="4" presStyleCnt="5" custScaleX="129932" custScaleY="82351" custLinFactNeighborX="69388" custLinFactNeighborY="-6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91E9B3-4B62-4CAB-90C2-AE1A8E93FA6B}" type="presOf" srcId="{DBDB86CC-D062-487F-9451-34F59B7C7BF4}" destId="{BAB78AE2-C582-4DF6-B62B-C8AB5A5483F2}" srcOrd="0" destOrd="0" presId="urn:microsoft.com/office/officeart/2005/8/layout/default"/>
    <dgm:cxn modelId="{3E798CA9-ECE4-4824-B692-993986519CAB}" srcId="{76E416C8-103F-4961-9971-ADB57B867C0B}" destId="{F07CDB25-2388-48A8-B67F-77C253B223DF}" srcOrd="2" destOrd="0" parTransId="{BDE58427-3310-4DE6-9DD9-24AEB25F2168}" sibTransId="{A58E2E97-8A07-48A7-8D5C-81CC51144367}"/>
    <dgm:cxn modelId="{F41C08E5-A0CF-46D6-A4A3-28C726F2F2B6}" srcId="{76E416C8-103F-4961-9971-ADB57B867C0B}" destId="{6423FB62-2FBA-4724-B821-63F86F57D9DB}" srcOrd="1" destOrd="0" parTransId="{8B47D27E-04DA-4B28-8871-42F9C3AF1A1F}" sibTransId="{CF829A0A-7009-4B6E-88D9-7374E82BF797}"/>
    <dgm:cxn modelId="{0E3EF6C0-9918-47F4-A7DA-60F4106244AB}" srcId="{76E416C8-103F-4961-9971-ADB57B867C0B}" destId="{9B514E6D-6E8A-49FD-97F1-EE4D372F0C86}" srcOrd="3" destOrd="0" parTransId="{91A9841D-33FF-4575-85B6-FD8705CCA071}" sibTransId="{164B7927-A6B6-44E2-8039-FC26BC6347DC}"/>
    <dgm:cxn modelId="{1B231C8C-55D6-42A5-8BBE-15EF4ACEAC05}" type="presOf" srcId="{9B514E6D-6E8A-49FD-97F1-EE4D372F0C86}" destId="{2EB26452-69B3-43B8-9059-12872BF0B1AA}" srcOrd="0" destOrd="0" presId="urn:microsoft.com/office/officeart/2005/8/layout/default"/>
    <dgm:cxn modelId="{1BB92D86-2FDE-40F8-A59E-E1956B6B7DFB}" type="presOf" srcId="{CB8B16CE-38C6-4154-95B8-B455C65343D1}" destId="{1FD818AA-8886-4C01-99D5-6F35DDF2B61C}" srcOrd="0" destOrd="0" presId="urn:microsoft.com/office/officeart/2005/8/layout/default"/>
    <dgm:cxn modelId="{AA7B8E0E-3122-4F2C-BF91-CDF79046616E}" srcId="{76E416C8-103F-4961-9971-ADB57B867C0B}" destId="{CB8B16CE-38C6-4154-95B8-B455C65343D1}" srcOrd="0" destOrd="0" parTransId="{CCA70201-C16A-4D81-8E16-7BA34B488032}" sibTransId="{E6135D8B-C2D8-4EC0-999D-F8D7C0DBC697}"/>
    <dgm:cxn modelId="{9F641885-C94A-4F98-88A4-7124C95261E7}" srcId="{76E416C8-103F-4961-9971-ADB57B867C0B}" destId="{DBDB86CC-D062-487F-9451-34F59B7C7BF4}" srcOrd="4" destOrd="0" parTransId="{0B4C3598-3F37-43EA-A604-EEE4D3A06B59}" sibTransId="{1F020575-CF64-4F47-A3F2-A2B9551C5B50}"/>
    <dgm:cxn modelId="{C0F5CE0B-441C-4E2D-989A-AF449F2ED31D}" type="presOf" srcId="{F07CDB25-2388-48A8-B67F-77C253B223DF}" destId="{D8EB0650-0A99-4E5C-A4C9-1C5E368ADD93}" srcOrd="0" destOrd="0" presId="urn:microsoft.com/office/officeart/2005/8/layout/default"/>
    <dgm:cxn modelId="{3033CF9D-9F1E-4D44-9C36-DF3263369963}" type="presOf" srcId="{6423FB62-2FBA-4724-B821-63F86F57D9DB}" destId="{BD73AD4F-5310-4CA9-BEFA-5427002A0D90}" srcOrd="0" destOrd="0" presId="urn:microsoft.com/office/officeart/2005/8/layout/default"/>
    <dgm:cxn modelId="{60AC37E2-30E1-4781-B35C-874F5B2AEC21}" type="presOf" srcId="{76E416C8-103F-4961-9971-ADB57B867C0B}" destId="{B73D8AE2-8BA5-4FFE-A896-A2C02FA1128B}" srcOrd="0" destOrd="0" presId="urn:microsoft.com/office/officeart/2005/8/layout/default"/>
    <dgm:cxn modelId="{2FD088BC-0216-4B83-B094-FB19D84BF433}" type="presParOf" srcId="{B73D8AE2-8BA5-4FFE-A896-A2C02FA1128B}" destId="{1FD818AA-8886-4C01-99D5-6F35DDF2B61C}" srcOrd="0" destOrd="0" presId="urn:microsoft.com/office/officeart/2005/8/layout/default"/>
    <dgm:cxn modelId="{D81F667E-0E58-4B32-B259-CD176C7187EF}" type="presParOf" srcId="{B73D8AE2-8BA5-4FFE-A896-A2C02FA1128B}" destId="{B411BD09-E4A5-4447-9A22-FFB42DED6EFB}" srcOrd="1" destOrd="0" presId="urn:microsoft.com/office/officeart/2005/8/layout/default"/>
    <dgm:cxn modelId="{DD5B6813-5F91-4F7E-A8F2-082C22E4CFB4}" type="presParOf" srcId="{B73D8AE2-8BA5-4FFE-A896-A2C02FA1128B}" destId="{BD73AD4F-5310-4CA9-BEFA-5427002A0D90}" srcOrd="2" destOrd="0" presId="urn:microsoft.com/office/officeart/2005/8/layout/default"/>
    <dgm:cxn modelId="{9F9AE1F7-F31D-459D-A111-34A92F2E5439}" type="presParOf" srcId="{B73D8AE2-8BA5-4FFE-A896-A2C02FA1128B}" destId="{72E31677-4706-469B-9569-2103FF4EFAE0}" srcOrd="3" destOrd="0" presId="urn:microsoft.com/office/officeart/2005/8/layout/default"/>
    <dgm:cxn modelId="{935EF7F1-5D30-4684-B2CA-002C691BF095}" type="presParOf" srcId="{B73D8AE2-8BA5-4FFE-A896-A2C02FA1128B}" destId="{D8EB0650-0A99-4E5C-A4C9-1C5E368ADD93}" srcOrd="4" destOrd="0" presId="urn:microsoft.com/office/officeart/2005/8/layout/default"/>
    <dgm:cxn modelId="{77CD0D8C-6A52-4E9C-AA07-2A096CC36023}" type="presParOf" srcId="{B73D8AE2-8BA5-4FFE-A896-A2C02FA1128B}" destId="{CABBA560-5494-4085-BC5F-1852D1351413}" srcOrd="5" destOrd="0" presId="urn:microsoft.com/office/officeart/2005/8/layout/default"/>
    <dgm:cxn modelId="{6F69EFDB-2EAD-466B-8822-B693A22C9897}" type="presParOf" srcId="{B73D8AE2-8BA5-4FFE-A896-A2C02FA1128B}" destId="{2EB26452-69B3-43B8-9059-12872BF0B1AA}" srcOrd="6" destOrd="0" presId="urn:microsoft.com/office/officeart/2005/8/layout/default"/>
    <dgm:cxn modelId="{5E36A8C4-F121-431C-A162-0231811CEBB5}" type="presParOf" srcId="{B73D8AE2-8BA5-4FFE-A896-A2C02FA1128B}" destId="{2F540583-D5A1-40F1-A7FE-5D486A46CB25}" srcOrd="7" destOrd="0" presId="urn:microsoft.com/office/officeart/2005/8/layout/default"/>
    <dgm:cxn modelId="{8AE85072-346A-4DD7-93EB-D3401BD2ADC1}" type="presParOf" srcId="{B73D8AE2-8BA5-4FFE-A896-A2C02FA1128B}" destId="{BAB78AE2-C582-4DF6-B62B-C8AB5A5483F2}" srcOrd="8" destOrd="0" presId="urn:microsoft.com/office/officeart/2005/8/layout/default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 w="38100"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9EA05-B5EC-4A9B-952B-C3AFF51D86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DE3261-3373-485A-8A63-03CE219C459E}" type="pres">
      <dgm:prSet presAssocID="{DC19EA05-B5EC-4A9B-952B-C3AFF51D86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36326AA5-579D-42AB-82CF-40A3EA467E7E}" type="presOf" srcId="{DC19EA05-B5EC-4A9B-952B-C3AFF51D8679}" destId="{EEDE3261-3373-485A-8A63-03CE219C459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D409F-CEE4-4BE4-AA1D-18FD80BD65E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78AB7F-35C3-4812-9AC1-9B47BDE3FC03}">
      <dgm:prSet phldrT="[Metin]" phldr="1"/>
      <dgm:spPr/>
      <dgm:t>
        <a:bodyPr/>
        <a:lstStyle/>
        <a:p>
          <a:endParaRPr lang="tr-TR" dirty="0"/>
        </a:p>
      </dgm:t>
    </dgm:pt>
    <dgm:pt modelId="{5F04EF6B-BEFB-410F-ACCC-11AD65F49FC9}" type="parTrans" cxnId="{3260F3A1-8A4D-41C4-ABC4-6D141775258E}">
      <dgm:prSet/>
      <dgm:spPr/>
      <dgm:t>
        <a:bodyPr/>
        <a:lstStyle/>
        <a:p>
          <a:endParaRPr lang="tr-TR"/>
        </a:p>
      </dgm:t>
    </dgm:pt>
    <dgm:pt modelId="{F73C460E-9301-427B-96E9-ED471EA35C2E}" type="sibTrans" cxnId="{3260F3A1-8A4D-41C4-ABC4-6D141775258E}">
      <dgm:prSet/>
      <dgm:spPr/>
      <dgm:t>
        <a:bodyPr/>
        <a:lstStyle/>
        <a:p>
          <a:endParaRPr lang="tr-TR"/>
        </a:p>
      </dgm:t>
    </dgm:pt>
    <dgm:pt modelId="{2F03D529-1D6B-42FC-A3C7-470493382034}">
      <dgm:prSet phldrT="[Metin]" phldr="1"/>
      <dgm:spPr>
        <a:solidFill>
          <a:srgbClr val="FFFF00"/>
        </a:solidFill>
        <a:ln w="19050"/>
      </dgm:spPr>
      <dgm:t>
        <a:bodyPr/>
        <a:lstStyle/>
        <a:p>
          <a:pPr algn="l"/>
          <a:endParaRPr lang="tr-TR" sz="1200" dirty="0"/>
        </a:p>
      </dgm:t>
    </dgm:pt>
    <dgm:pt modelId="{7D56E949-B56B-4298-826A-14F6C7483BA0}" type="parTrans" cxnId="{C6B15013-BFB0-4FF3-9672-F3F41DCF7E15}">
      <dgm:prSet/>
      <dgm:spPr/>
      <dgm:t>
        <a:bodyPr/>
        <a:lstStyle/>
        <a:p>
          <a:endParaRPr lang="tr-TR"/>
        </a:p>
      </dgm:t>
    </dgm:pt>
    <dgm:pt modelId="{7D22A492-12B5-469F-9472-8143D2800C71}" type="sibTrans" cxnId="{C6B15013-BFB0-4FF3-9672-F3F41DCF7E15}">
      <dgm:prSet/>
      <dgm:spPr/>
      <dgm:t>
        <a:bodyPr/>
        <a:lstStyle/>
        <a:p>
          <a:endParaRPr lang="tr-TR"/>
        </a:p>
      </dgm:t>
    </dgm:pt>
    <dgm:pt modelId="{34B3BBB0-32CF-4CF8-93C7-185BB3478E75}">
      <dgm:prSet/>
      <dgm:spPr>
        <a:solidFill>
          <a:srgbClr val="FFFF00"/>
        </a:solidFill>
        <a:ln w="19050"/>
      </dgm:spPr>
      <dgm:t>
        <a:bodyPr/>
        <a:lstStyle/>
        <a:p>
          <a:pPr algn="l"/>
          <a:endParaRPr lang="tr-TR" sz="1200" dirty="0"/>
        </a:p>
      </dgm:t>
    </dgm:pt>
    <dgm:pt modelId="{6C916B98-49E6-42D8-9556-8459593FD3E7}" type="parTrans" cxnId="{7F57C0F3-2446-4129-A969-985D5DD4852B}">
      <dgm:prSet/>
      <dgm:spPr/>
      <dgm:t>
        <a:bodyPr/>
        <a:lstStyle/>
        <a:p>
          <a:endParaRPr lang="tr-TR"/>
        </a:p>
      </dgm:t>
    </dgm:pt>
    <dgm:pt modelId="{473DD609-DE94-4378-A0C2-B02C17A0C260}" type="sibTrans" cxnId="{7F57C0F3-2446-4129-A969-985D5DD4852B}">
      <dgm:prSet/>
      <dgm:spPr/>
      <dgm:t>
        <a:bodyPr/>
        <a:lstStyle/>
        <a:p>
          <a:endParaRPr lang="tr-TR"/>
        </a:p>
      </dgm:t>
    </dgm:pt>
    <dgm:pt modelId="{C316DC22-C6CA-4071-98AA-F701AF9E4341}">
      <dgm:prSet custT="1"/>
      <dgm:spPr>
        <a:solidFill>
          <a:srgbClr val="FFFF00"/>
        </a:solidFill>
        <a:ln w="19050"/>
      </dgm:spPr>
      <dgm:t>
        <a:bodyPr/>
        <a:lstStyle/>
        <a:p>
          <a:pPr algn="ctr"/>
          <a:endParaRPr lang="tr-TR" sz="1400" b="1" dirty="0" smtClean="0">
            <a:solidFill>
              <a:srgbClr val="7030A0"/>
            </a:solidFill>
          </a:endParaRPr>
        </a:p>
        <a:p>
          <a:pPr algn="just"/>
          <a:r>
            <a:rPr lang="tr-TR" sz="1400" b="1" dirty="0" smtClean="0">
              <a:solidFill>
                <a:srgbClr val="7030A0"/>
              </a:solidFill>
            </a:rPr>
            <a:t>      1</a:t>
          </a:r>
          <a:r>
            <a:rPr lang="tr-TR" sz="1400" b="1" dirty="0">
              <a:solidFill>
                <a:srgbClr val="7030A0"/>
              </a:solidFill>
            </a:rPr>
            <a:t>. kademe öğrencileri için haftanın 5 iş günü saat 15.30 ile 17.30 saatleri arasında 2 saat eğitim</a:t>
          </a:r>
          <a:r>
            <a:rPr lang="tr-TR" sz="1400" b="1" dirty="0" smtClean="0">
              <a:solidFill>
                <a:srgbClr val="7030A0"/>
              </a:solidFill>
            </a:rPr>
            <a:t>,</a:t>
          </a:r>
        </a:p>
        <a:p>
          <a:pPr algn="ctr"/>
          <a:r>
            <a:rPr lang="tr-TR" sz="1400" b="1" dirty="0" smtClean="0">
              <a:solidFill>
                <a:srgbClr val="7030A0"/>
              </a:solidFill>
            </a:rPr>
            <a:t> </a:t>
          </a:r>
          <a:r>
            <a:rPr lang="tr-TR" sz="1400" b="1" dirty="0">
              <a:solidFill>
                <a:srgbClr val="7030A0"/>
              </a:solidFill>
            </a:rPr>
            <a:t>Cuma günleri 1 saat eğitim, 1 saat Rehberlik ve Destekleme kursu şeklinde</a:t>
          </a:r>
        </a:p>
      </dgm:t>
    </dgm:pt>
    <dgm:pt modelId="{C3576A60-5A0B-4ACF-8AE7-62B30C54A5D7}" type="parTrans" cxnId="{C5C22723-65B2-484C-8665-60408E12D0EB}">
      <dgm:prSet/>
      <dgm:spPr/>
      <dgm:t>
        <a:bodyPr/>
        <a:lstStyle/>
        <a:p>
          <a:endParaRPr lang="tr-TR"/>
        </a:p>
      </dgm:t>
    </dgm:pt>
    <dgm:pt modelId="{A762C904-D33B-422E-92B2-064CDDF8C0FC}" type="sibTrans" cxnId="{C5C22723-65B2-484C-8665-60408E12D0EB}">
      <dgm:prSet/>
      <dgm:spPr/>
      <dgm:t>
        <a:bodyPr/>
        <a:lstStyle/>
        <a:p>
          <a:endParaRPr lang="tr-TR"/>
        </a:p>
      </dgm:t>
    </dgm:pt>
    <dgm:pt modelId="{DE49D00A-614D-4E3A-B3C8-8CB339545220}">
      <dgm:prSet/>
      <dgm:spPr>
        <a:solidFill>
          <a:srgbClr val="FFFF00"/>
        </a:solidFill>
        <a:ln w="19050"/>
      </dgm:spPr>
      <dgm:t>
        <a:bodyPr/>
        <a:lstStyle/>
        <a:p>
          <a:pPr algn="l"/>
          <a:endParaRPr lang="tr-TR" sz="1200" dirty="0"/>
        </a:p>
      </dgm:t>
    </dgm:pt>
    <dgm:pt modelId="{082A0FBF-5A01-41FE-B0C7-B8B681AC9631}" type="parTrans" cxnId="{C52208B4-B66D-4CAA-BAD8-A4B709CC8879}">
      <dgm:prSet/>
      <dgm:spPr/>
      <dgm:t>
        <a:bodyPr/>
        <a:lstStyle/>
        <a:p>
          <a:endParaRPr lang="tr-TR"/>
        </a:p>
      </dgm:t>
    </dgm:pt>
    <dgm:pt modelId="{24513AE8-1D7B-4911-8862-F1FB3817B7C3}" type="sibTrans" cxnId="{C52208B4-B66D-4CAA-BAD8-A4B709CC8879}">
      <dgm:prSet/>
      <dgm:spPr/>
      <dgm:t>
        <a:bodyPr/>
        <a:lstStyle/>
        <a:p>
          <a:endParaRPr lang="tr-TR"/>
        </a:p>
      </dgm:t>
    </dgm:pt>
    <dgm:pt modelId="{E9FD7A0A-C771-4AA9-B6CD-68EEFE8F6520}">
      <dgm:prSet phldrT="[Metin]" phldr="1"/>
      <dgm:spPr/>
      <dgm:t>
        <a:bodyPr/>
        <a:lstStyle/>
        <a:p>
          <a:endParaRPr lang="tr-TR" dirty="0"/>
        </a:p>
      </dgm:t>
    </dgm:pt>
    <dgm:pt modelId="{D83360E5-70BC-44AA-9723-635609BF2CFE}" type="sibTrans" cxnId="{7F1016D2-5623-4E09-B7BF-E9EBF67B6493}">
      <dgm:prSet/>
      <dgm:spPr/>
      <dgm:t>
        <a:bodyPr/>
        <a:lstStyle/>
        <a:p>
          <a:endParaRPr lang="tr-TR"/>
        </a:p>
      </dgm:t>
    </dgm:pt>
    <dgm:pt modelId="{89C373A0-755B-4F30-BC27-2D3A51C9E8F0}" type="parTrans" cxnId="{7F1016D2-5623-4E09-B7BF-E9EBF67B6493}">
      <dgm:prSet/>
      <dgm:spPr/>
      <dgm:t>
        <a:bodyPr/>
        <a:lstStyle/>
        <a:p>
          <a:endParaRPr lang="tr-TR"/>
        </a:p>
      </dgm:t>
    </dgm:pt>
    <dgm:pt modelId="{1C8D917F-0CCA-488C-954E-76919A9FF300}">
      <dgm:prSet phldrT="[Metin]" phldr="1"/>
      <dgm:spPr/>
      <dgm:t>
        <a:bodyPr/>
        <a:lstStyle/>
        <a:p>
          <a:endParaRPr lang="tr-TR" dirty="0"/>
        </a:p>
      </dgm:t>
    </dgm:pt>
    <dgm:pt modelId="{FC103392-7086-4B4A-B8D8-C73A6A46BDA4}" type="sibTrans" cxnId="{68E2B131-B285-4E8E-963E-0B530F83B7BA}">
      <dgm:prSet/>
      <dgm:spPr/>
      <dgm:t>
        <a:bodyPr/>
        <a:lstStyle/>
        <a:p>
          <a:endParaRPr lang="tr-TR"/>
        </a:p>
      </dgm:t>
    </dgm:pt>
    <dgm:pt modelId="{ABD89532-E3DF-4E98-A2CB-B2A8BB5AE44C}" type="parTrans" cxnId="{68E2B131-B285-4E8E-963E-0B530F83B7BA}">
      <dgm:prSet/>
      <dgm:spPr/>
      <dgm:t>
        <a:bodyPr/>
        <a:lstStyle/>
        <a:p>
          <a:endParaRPr lang="tr-TR"/>
        </a:p>
      </dgm:t>
    </dgm:pt>
    <dgm:pt modelId="{85C8E369-D547-44DE-8458-5FB0B3896418}" type="pres">
      <dgm:prSet presAssocID="{983D409F-CEE4-4BE4-AA1D-18FD80BD65E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0CA986E7-2C8C-44C1-82B5-70F395B07571}" type="pres">
      <dgm:prSet presAssocID="{7678AB7F-35C3-4812-9AC1-9B47BDE3FC03}" presName="composite" presStyleCnt="0">
        <dgm:presLayoutVars>
          <dgm:chMax val="1"/>
          <dgm:chPref val="1"/>
        </dgm:presLayoutVars>
      </dgm:prSet>
      <dgm:spPr/>
    </dgm:pt>
    <dgm:pt modelId="{7F9CE936-7FE5-424D-899B-74C61B4F0E1A}" type="pres">
      <dgm:prSet presAssocID="{7678AB7F-35C3-4812-9AC1-9B47BDE3FC03}" presName="Accent" presStyleLbl="trAlignAcc1" presStyleIdx="0" presStyleCnt="3" custScaleX="116234" custScaleY="173515" custLinFactNeighborX="-1884" custLinFactNeighborY="-6800">
        <dgm:presLayoutVars>
          <dgm:chMax val="0"/>
          <dgm:chPref val="0"/>
        </dgm:presLayoutVars>
      </dgm:prSet>
      <dgm:spPr/>
    </dgm:pt>
    <dgm:pt modelId="{FC0EF76D-683F-4E69-AFF2-12B907A6B568}" type="pres">
      <dgm:prSet presAssocID="{7678AB7F-35C3-4812-9AC1-9B47BDE3FC03}" presName="Image" presStyleLbl="alignImgPlace1" presStyleIdx="0" presStyleCnt="3" custScaleX="102058" custScaleY="238196" custLinFactNeighborX="6795" custLinFactNeighborY="725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tr-TR"/>
        </a:p>
      </dgm:t>
    </dgm:pt>
    <dgm:pt modelId="{B1BC3C4A-3C95-49C9-8B31-BADBE034A68B}" type="pres">
      <dgm:prSet presAssocID="{7678AB7F-35C3-4812-9AC1-9B47BDE3FC03}" presName="ChildComposite" presStyleCnt="0"/>
      <dgm:spPr/>
    </dgm:pt>
    <dgm:pt modelId="{DA37C4D8-49C9-4486-BB27-387AE5C80548}" type="pres">
      <dgm:prSet presAssocID="{7678AB7F-35C3-4812-9AC1-9B47BDE3FC03}" presName="Child" presStyleLbl="node1" presStyleIdx="0" presStyleCnt="1" custScaleY="304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66FFCE-A2FC-4533-B880-E2D43D9B02AD}" type="pres">
      <dgm:prSet presAssocID="{7678AB7F-35C3-4812-9AC1-9B47BDE3FC03}" presName="Parent" presStyleLbl="revTx" presStyleIdx="0" presStyleCnt="3" custScaleY="918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903121-0E71-4127-B465-16D6DD5E27D2}" type="pres">
      <dgm:prSet presAssocID="{F73C460E-9301-427B-96E9-ED471EA35C2E}" presName="sibTrans" presStyleCnt="0"/>
      <dgm:spPr/>
    </dgm:pt>
    <dgm:pt modelId="{F45F5DB9-B323-4093-B7A0-43C1A2EFC721}" type="pres">
      <dgm:prSet presAssocID="{E9FD7A0A-C771-4AA9-B6CD-68EEFE8F6520}" presName="composite" presStyleCnt="0">
        <dgm:presLayoutVars>
          <dgm:chMax val="1"/>
          <dgm:chPref val="1"/>
        </dgm:presLayoutVars>
      </dgm:prSet>
      <dgm:spPr/>
    </dgm:pt>
    <dgm:pt modelId="{68E9E697-DF4B-4692-864C-15CF491DB158}" type="pres">
      <dgm:prSet presAssocID="{E9FD7A0A-C771-4AA9-B6CD-68EEFE8F6520}" presName="Accent" presStyleLbl="trAlignAcc1" presStyleIdx="1" presStyleCnt="3" custFlipVert="1" custFlipHor="1" custScaleX="2822" custScaleY="3969" custLinFactX="-98850" custLinFactY="21424" custLinFactNeighborX="-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E9F6974-3D91-4EB6-960B-744331A46D2E}" type="pres">
      <dgm:prSet presAssocID="{E9FD7A0A-C771-4AA9-B6CD-68EEFE8F6520}" presName="Image" presStyleLbl="alignImgPlace1" presStyleIdx="1" presStyleCnt="3" custFlipVert="1" custFlipHor="0" custScaleX="10276" custScaleY="7978" custLinFactX="-100000" custLinFactY="95154" custLinFactNeighborX="-12152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FC23D64-A09C-4749-A414-09F22BDCD385}" type="pres">
      <dgm:prSet presAssocID="{E9FD7A0A-C771-4AA9-B6CD-68EEFE8F6520}" presName="ChildComposite" presStyleCnt="0"/>
      <dgm:spPr/>
    </dgm:pt>
    <dgm:pt modelId="{FDFB2F2D-7F14-402C-9C82-1222AFC62227}" type="pres">
      <dgm:prSet presAssocID="{E9FD7A0A-C771-4AA9-B6CD-68EEFE8F6520}" presName="Child" presStyleLbl="node1" presStyleIdx="0" presStyleCnt="1" custScaleX="129952" custScaleY="433680" custLinFactNeighborX="-18421" custLinFactNeighborY="-71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D651D7-6C48-44EA-9302-6AD8136FB5D3}" type="pres">
      <dgm:prSet presAssocID="{E9FD7A0A-C771-4AA9-B6CD-68EEFE8F6520}" presName="Parent" presStyleLbl="revTx" presStyleIdx="1" presStyleCnt="3" custFlipHor="0" custScaleX="30062" custScaleY="60939" custLinFactNeighborX="6434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D6BE65-0AAA-43FD-9F88-2E22110FE75E}" type="pres">
      <dgm:prSet presAssocID="{D83360E5-70BC-44AA-9723-635609BF2CFE}" presName="sibTrans" presStyleCnt="0"/>
      <dgm:spPr/>
    </dgm:pt>
    <dgm:pt modelId="{AE07C41C-05CD-42CB-8942-D080C9E589E0}" type="pres">
      <dgm:prSet presAssocID="{1C8D917F-0CCA-488C-954E-76919A9FF300}" presName="composite" presStyleCnt="0">
        <dgm:presLayoutVars>
          <dgm:chMax val="1"/>
          <dgm:chPref val="1"/>
        </dgm:presLayoutVars>
      </dgm:prSet>
      <dgm:spPr/>
    </dgm:pt>
    <dgm:pt modelId="{459C5D88-4FBD-465F-97C0-F58D9C1D51E8}" type="pres">
      <dgm:prSet presAssocID="{1C8D917F-0CCA-488C-954E-76919A9FF300}" presName="Accent" presStyleLbl="trAlignAcc1" presStyleIdx="2" presStyleCnt="3" custFlipVert="0" custFlipHor="1" custScaleX="7922" custScaleY="4239" custLinFactX="-154595" custLinFactNeighborX="-200000" custLinFactNeighborY="88615">
        <dgm:presLayoutVars>
          <dgm:chMax val="0"/>
          <dgm:chPref val="0"/>
        </dgm:presLayoutVars>
      </dgm:prSet>
      <dgm:spPr/>
    </dgm:pt>
    <dgm:pt modelId="{49A2F4B0-3B3C-4F22-B3D5-24EC6DC5DD72}" type="pres">
      <dgm:prSet presAssocID="{1C8D917F-0CCA-488C-954E-76919A9FF300}" presName="Image" presStyleLbl="alignImgPlace1" presStyleIdx="2" presStyleCnt="3" custScaleX="7043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DDA6900-B0D4-46F0-B407-CCF00E28D97F}" type="pres">
      <dgm:prSet presAssocID="{1C8D917F-0CCA-488C-954E-76919A9FF300}" presName="ChildComposite" presStyleCnt="0"/>
      <dgm:spPr/>
    </dgm:pt>
    <dgm:pt modelId="{A699D5E8-D415-47D5-B3C5-2CB3E1C5410A}" type="pres">
      <dgm:prSet presAssocID="{1C8D917F-0CCA-488C-954E-76919A9FF300}" presName="Child" presStyleLbl="node1" presStyleIdx="0" presStyleCnt="1" custScaleX="124190" custScaleY="211714" custLinFactNeighborX="-10728" custLinFactNeighborY="71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388A8-44EF-4934-95CA-97386E660AB9}" type="pres">
      <dgm:prSet presAssocID="{1C8D917F-0CCA-488C-954E-76919A9FF300}" presName="Parent" presStyleLbl="revTx" presStyleIdx="2" presStyleCnt="3" custFlipVert="1" custFlipHor="1" custScaleX="6966" custScaleY="21611" custLinFactX="-181104" custLinFactY="100000" custLinFactNeighborX="-200000" custLinFactNeighborY="11078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60F3A1-8A4D-41C4-ABC4-6D141775258E}" srcId="{983D409F-CEE4-4BE4-AA1D-18FD80BD65E1}" destId="{7678AB7F-35C3-4812-9AC1-9B47BDE3FC03}" srcOrd="0" destOrd="0" parTransId="{5F04EF6B-BEFB-410F-ACCC-11AD65F49FC9}" sibTransId="{F73C460E-9301-427B-96E9-ED471EA35C2E}"/>
    <dgm:cxn modelId="{44B9100D-7657-472F-8102-043122DE7AC9}" type="presOf" srcId="{7678AB7F-35C3-4812-9AC1-9B47BDE3FC03}" destId="{3E66FFCE-A2FC-4533-B880-E2D43D9B02AD}" srcOrd="0" destOrd="0" presId="urn:microsoft.com/office/officeart/2008/layout/CaptionedPictures"/>
    <dgm:cxn modelId="{4CD95078-F7D1-40C3-A3B4-FE2606D93202}" type="presOf" srcId="{983D409F-CEE4-4BE4-AA1D-18FD80BD65E1}" destId="{85C8E369-D547-44DE-8458-5FB0B3896418}" srcOrd="0" destOrd="0" presId="urn:microsoft.com/office/officeart/2008/layout/CaptionedPictures"/>
    <dgm:cxn modelId="{483CA195-BB7E-4508-A9B0-F9307856FF41}" type="presOf" srcId="{2F03D529-1D6B-42FC-A3C7-470493382034}" destId="{FDFB2F2D-7F14-402C-9C82-1222AFC62227}" srcOrd="0" destOrd="0" presId="urn:microsoft.com/office/officeart/2008/layout/CaptionedPictures"/>
    <dgm:cxn modelId="{7F57C0F3-2446-4129-A969-985D5DD4852B}" srcId="{E9FD7A0A-C771-4AA9-B6CD-68EEFE8F6520}" destId="{34B3BBB0-32CF-4CF8-93C7-185BB3478E75}" srcOrd="3" destOrd="0" parTransId="{6C916B98-49E6-42D8-9556-8459593FD3E7}" sibTransId="{473DD609-DE94-4378-A0C2-B02C17A0C260}"/>
    <dgm:cxn modelId="{4A165B60-1BE7-476A-BB77-D6E7D3481CD8}" type="presOf" srcId="{E9FD7A0A-C771-4AA9-B6CD-68EEFE8F6520}" destId="{CFD651D7-6C48-44EA-9302-6AD8136FB5D3}" srcOrd="0" destOrd="0" presId="urn:microsoft.com/office/officeart/2008/layout/CaptionedPictures"/>
    <dgm:cxn modelId="{C52208B4-B66D-4CAA-BAD8-A4B709CC8879}" srcId="{E9FD7A0A-C771-4AA9-B6CD-68EEFE8F6520}" destId="{DE49D00A-614D-4E3A-B3C8-8CB339545220}" srcOrd="2" destOrd="0" parTransId="{082A0FBF-5A01-41FE-B0C7-B8B681AC9631}" sibTransId="{24513AE8-1D7B-4911-8862-F1FB3817B7C3}"/>
    <dgm:cxn modelId="{C6B15013-BFB0-4FF3-9672-F3F41DCF7E15}" srcId="{E9FD7A0A-C771-4AA9-B6CD-68EEFE8F6520}" destId="{2F03D529-1D6B-42FC-A3C7-470493382034}" srcOrd="0" destOrd="0" parTransId="{7D56E949-B56B-4298-826A-14F6C7483BA0}" sibTransId="{7D22A492-12B5-469F-9472-8143D2800C71}"/>
    <dgm:cxn modelId="{C5C22723-65B2-484C-8665-60408E12D0EB}" srcId="{E9FD7A0A-C771-4AA9-B6CD-68EEFE8F6520}" destId="{C316DC22-C6CA-4071-98AA-F701AF9E4341}" srcOrd="1" destOrd="0" parTransId="{C3576A60-5A0B-4ACF-8AE7-62B30C54A5D7}" sibTransId="{A762C904-D33B-422E-92B2-064CDDF8C0FC}"/>
    <dgm:cxn modelId="{FA1F27D1-5E7E-4817-A699-05C023D5D1EE}" type="presOf" srcId="{1C8D917F-0CCA-488C-954E-76919A9FF300}" destId="{E19388A8-44EF-4934-95CA-97386E660AB9}" srcOrd="0" destOrd="0" presId="urn:microsoft.com/office/officeart/2008/layout/CaptionedPictures"/>
    <dgm:cxn modelId="{A13A621D-CAFD-412A-87B4-2633F9BE239C}" type="presOf" srcId="{34B3BBB0-32CF-4CF8-93C7-185BB3478E75}" destId="{FDFB2F2D-7F14-402C-9C82-1222AFC62227}" srcOrd="0" destOrd="3" presId="urn:microsoft.com/office/officeart/2008/layout/CaptionedPictures"/>
    <dgm:cxn modelId="{56C03CEC-6CF1-4621-80E7-6ACA503A085C}" type="presOf" srcId="{C316DC22-C6CA-4071-98AA-F701AF9E4341}" destId="{FDFB2F2D-7F14-402C-9C82-1222AFC62227}" srcOrd="0" destOrd="1" presId="urn:microsoft.com/office/officeart/2008/layout/CaptionedPictures"/>
    <dgm:cxn modelId="{68E2B131-B285-4E8E-963E-0B530F83B7BA}" srcId="{983D409F-CEE4-4BE4-AA1D-18FD80BD65E1}" destId="{1C8D917F-0CCA-488C-954E-76919A9FF300}" srcOrd="2" destOrd="0" parTransId="{ABD89532-E3DF-4E98-A2CB-B2A8BB5AE44C}" sibTransId="{FC103392-7086-4B4A-B8D8-C73A6A46BDA4}"/>
    <dgm:cxn modelId="{7F1016D2-5623-4E09-B7BF-E9EBF67B6493}" srcId="{983D409F-CEE4-4BE4-AA1D-18FD80BD65E1}" destId="{E9FD7A0A-C771-4AA9-B6CD-68EEFE8F6520}" srcOrd="1" destOrd="0" parTransId="{89C373A0-755B-4F30-BC27-2D3A51C9E8F0}" sibTransId="{D83360E5-70BC-44AA-9723-635609BF2CFE}"/>
    <dgm:cxn modelId="{A9AA5CA7-F878-4AEF-A069-67F4ADF54741}" type="presOf" srcId="{DE49D00A-614D-4E3A-B3C8-8CB339545220}" destId="{FDFB2F2D-7F14-402C-9C82-1222AFC62227}" srcOrd="0" destOrd="2" presId="urn:microsoft.com/office/officeart/2008/layout/CaptionedPictures"/>
    <dgm:cxn modelId="{4237B5B3-F773-46DE-8FBC-DEAE8535A5A3}" type="presParOf" srcId="{85C8E369-D547-44DE-8458-5FB0B3896418}" destId="{0CA986E7-2C8C-44C1-82B5-70F395B07571}" srcOrd="0" destOrd="0" presId="urn:microsoft.com/office/officeart/2008/layout/CaptionedPictures"/>
    <dgm:cxn modelId="{C2116014-3819-4109-844E-D959F74C92AD}" type="presParOf" srcId="{0CA986E7-2C8C-44C1-82B5-70F395B07571}" destId="{7F9CE936-7FE5-424D-899B-74C61B4F0E1A}" srcOrd="0" destOrd="0" presId="urn:microsoft.com/office/officeart/2008/layout/CaptionedPictures"/>
    <dgm:cxn modelId="{09F60FD0-1C23-42C4-859A-2B7C705B2B80}" type="presParOf" srcId="{0CA986E7-2C8C-44C1-82B5-70F395B07571}" destId="{FC0EF76D-683F-4E69-AFF2-12B907A6B568}" srcOrd="1" destOrd="0" presId="urn:microsoft.com/office/officeart/2008/layout/CaptionedPictures"/>
    <dgm:cxn modelId="{82DF57B9-89D3-4004-9580-C68E6F810D0B}" type="presParOf" srcId="{0CA986E7-2C8C-44C1-82B5-70F395B07571}" destId="{B1BC3C4A-3C95-49C9-8B31-BADBE034A68B}" srcOrd="2" destOrd="0" presId="urn:microsoft.com/office/officeart/2008/layout/CaptionedPictures"/>
    <dgm:cxn modelId="{68971E56-9B69-4E07-8C88-93A02324F0DD}" type="presParOf" srcId="{B1BC3C4A-3C95-49C9-8B31-BADBE034A68B}" destId="{DA37C4D8-49C9-4486-BB27-387AE5C80548}" srcOrd="0" destOrd="0" presId="urn:microsoft.com/office/officeart/2008/layout/CaptionedPictures"/>
    <dgm:cxn modelId="{212D09BB-B591-4BC7-93B9-17644517BC9A}" type="presParOf" srcId="{B1BC3C4A-3C95-49C9-8B31-BADBE034A68B}" destId="{3E66FFCE-A2FC-4533-B880-E2D43D9B02AD}" srcOrd="1" destOrd="0" presId="urn:microsoft.com/office/officeart/2008/layout/CaptionedPictures"/>
    <dgm:cxn modelId="{3200B1E1-33C4-46EA-832D-A8414963D22B}" type="presParOf" srcId="{85C8E369-D547-44DE-8458-5FB0B3896418}" destId="{97903121-0E71-4127-B465-16D6DD5E27D2}" srcOrd="1" destOrd="0" presId="urn:microsoft.com/office/officeart/2008/layout/CaptionedPictures"/>
    <dgm:cxn modelId="{718C8046-A04C-4DFF-8C75-D08D8FF73D5E}" type="presParOf" srcId="{85C8E369-D547-44DE-8458-5FB0B3896418}" destId="{F45F5DB9-B323-4093-B7A0-43C1A2EFC721}" srcOrd="2" destOrd="0" presId="urn:microsoft.com/office/officeart/2008/layout/CaptionedPictures"/>
    <dgm:cxn modelId="{87B7A377-9F10-4143-80EB-617D5337C43F}" type="presParOf" srcId="{F45F5DB9-B323-4093-B7A0-43C1A2EFC721}" destId="{68E9E697-DF4B-4692-864C-15CF491DB158}" srcOrd="0" destOrd="0" presId="urn:microsoft.com/office/officeart/2008/layout/CaptionedPictures"/>
    <dgm:cxn modelId="{E407F81C-5C6A-4DEC-9DA3-FA1B9ED99D71}" type="presParOf" srcId="{F45F5DB9-B323-4093-B7A0-43C1A2EFC721}" destId="{BE9F6974-3D91-4EB6-960B-744331A46D2E}" srcOrd="1" destOrd="0" presId="urn:microsoft.com/office/officeart/2008/layout/CaptionedPictures"/>
    <dgm:cxn modelId="{E91E8B25-FDCE-4901-B108-204BF44102B4}" type="presParOf" srcId="{F45F5DB9-B323-4093-B7A0-43C1A2EFC721}" destId="{BFC23D64-A09C-4749-A414-09F22BDCD385}" srcOrd="2" destOrd="0" presId="urn:microsoft.com/office/officeart/2008/layout/CaptionedPictures"/>
    <dgm:cxn modelId="{61924271-088A-4EAA-BDA6-C53B5C79C75F}" type="presParOf" srcId="{BFC23D64-A09C-4749-A414-09F22BDCD385}" destId="{FDFB2F2D-7F14-402C-9C82-1222AFC62227}" srcOrd="0" destOrd="0" presId="urn:microsoft.com/office/officeart/2008/layout/CaptionedPictures"/>
    <dgm:cxn modelId="{317C9679-6516-431D-82E4-899E39DD5ED4}" type="presParOf" srcId="{BFC23D64-A09C-4749-A414-09F22BDCD385}" destId="{CFD651D7-6C48-44EA-9302-6AD8136FB5D3}" srcOrd="1" destOrd="0" presId="urn:microsoft.com/office/officeart/2008/layout/CaptionedPictures"/>
    <dgm:cxn modelId="{7A70C8C3-71A5-4418-9C4E-F2C015860737}" type="presParOf" srcId="{85C8E369-D547-44DE-8458-5FB0B3896418}" destId="{BDD6BE65-0AAA-43FD-9F88-2E22110FE75E}" srcOrd="3" destOrd="0" presId="urn:microsoft.com/office/officeart/2008/layout/CaptionedPictures"/>
    <dgm:cxn modelId="{41212C19-0F3E-4832-9CC6-82F3D7353DFC}" type="presParOf" srcId="{85C8E369-D547-44DE-8458-5FB0B3896418}" destId="{AE07C41C-05CD-42CB-8942-D080C9E589E0}" srcOrd="4" destOrd="0" presId="urn:microsoft.com/office/officeart/2008/layout/CaptionedPictures"/>
    <dgm:cxn modelId="{6F2E02A1-6BE4-4BC2-80BD-BE8DB0FA72A0}" type="presParOf" srcId="{AE07C41C-05CD-42CB-8942-D080C9E589E0}" destId="{459C5D88-4FBD-465F-97C0-F58D9C1D51E8}" srcOrd="0" destOrd="0" presId="urn:microsoft.com/office/officeart/2008/layout/CaptionedPictures"/>
    <dgm:cxn modelId="{7E091C9C-B083-4EEF-BC36-AA73636E81ED}" type="presParOf" srcId="{AE07C41C-05CD-42CB-8942-D080C9E589E0}" destId="{49A2F4B0-3B3C-4F22-B3D5-24EC6DC5DD72}" srcOrd="1" destOrd="0" presId="urn:microsoft.com/office/officeart/2008/layout/CaptionedPictures"/>
    <dgm:cxn modelId="{9DC9DDB8-57B0-4E30-9318-F87B3D0AE48E}" type="presParOf" srcId="{AE07C41C-05CD-42CB-8942-D080C9E589E0}" destId="{6DDA6900-B0D4-46F0-B407-CCF00E28D97F}" srcOrd="2" destOrd="0" presId="urn:microsoft.com/office/officeart/2008/layout/CaptionedPictures"/>
    <dgm:cxn modelId="{A101F6CE-F18F-451D-99A8-A905831F1101}" type="presParOf" srcId="{6DDA6900-B0D4-46F0-B407-CCF00E28D97F}" destId="{A699D5E8-D415-47D5-B3C5-2CB3E1C5410A}" srcOrd="0" destOrd="0" presId="urn:microsoft.com/office/officeart/2008/layout/CaptionedPictures"/>
    <dgm:cxn modelId="{59D11F90-A257-4656-A755-3BD1FB2BD2DD}" type="presParOf" srcId="{6DDA6900-B0D4-46F0-B407-CCF00E28D97F}" destId="{E19388A8-44EF-4934-95CA-97386E660AB9}" srcOrd="1" destOrd="0" presId="urn:microsoft.com/office/officeart/2008/layout/CaptionedPictures"/>
  </dgm:cxnLst>
  <dgm:bg/>
  <dgm:whole>
    <a:ln w="38100"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E87F2B-1431-4F2D-BD9D-52323C5E263A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632A69C-0F2C-432C-A51A-44C796D89DF4}">
      <dgm:prSet phldrT="[Metin]" custT="1"/>
      <dgm:spPr>
        <a:solidFill>
          <a:srgbClr val="FF0000"/>
        </a:solidFill>
        <a:ln w="38100"/>
      </dgm:spPr>
      <dgm:t>
        <a:bodyPr/>
        <a:lstStyle/>
        <a:p>
          <a:r>
            <a:rPr lang="tr-TR" sz="1800" b="1" dirty="0" smtClean="0">
              <a:solidFill>
                <a:schemeClr val="bg1"/>
              </a:solidFill>
            </a:rPr>
            <a:t>ÇANAKKALE İL MİLLİ EĞİTİM MÜDÜRLÜĞÜ</a:t>
          </a:r>
          <a:endParaRPr lang="tr-TR" sz="1800" b="1" dirty="0">
            <a:solidFill>
              <a:schemeClr val="bg1"/>
            </a:solidFill>
          </a:endParaRPr>
        </a:p>
      </dgm:t>
    </dgm:pt>
    <dgm:pt modelId="{29642F83-7224-4CAF-ACA8-A81139CA1BE6}" type="parTrans" cxnId="{824FD809-B441-4851-A869-7D26F7277ABD}">
      <dgm:prSet/>
      <dgm:spPr/>
      <dgm:t>
        <a:bodyPr/>
        <a:lstStyle/>
        <a:p>
          <a:endParaRPr lang="tr-TR"/>
        </a:p>
      </dgm:t>
    </dgm:pt>
    <dgm:pt modelId="{A2BF686E-D91B-43BD-B485-5419234219B4}" type="sibTrans" cxnId="{824FD809-B441-4851-A869-7D26F7277ABD}">
      <dgm:prSet/>
      <dgm:spPr/>
      <dgm:t>
        <a:bodyPr/>
        <a:lstStyle/>
        <a:p>
          <a:endParaRPr lang="tr-TR"/>
        </a:p>
      </dgm:t>
    </dgm:pt>
    <dgm:pt modelId="{F04330BA-DB4C-416F-AE5D-383F871A90C4}">
      <dgm:prSet phldrT="[Metin]" custT="1"/>
      <dgm:spPr>
        <a:solidFill>
          <a:srgbClr val="FFC000"/>
        </a:solidFill>
        <a:ln w="38100"/>
      </dgm:spPr>
      <dgm:t>
        <a:bodyPr/>
        <a:lstStyle/>
        <a:p>
          <a:r>
            <a:rPr lang="tr-TR" sz="1800" b="1" dirty="0" smtClean="0">
              <a:solidFill>
                <a:schemeClr val="bg1"/>
              </a:solidFill>
            </a:rPr>
            <a:t>BİGA İLÇE MİLLİ EĞİTİM MÜDÜRLÜĞÜ</a:t>
          </a:r>
          <a:endParaRPr lang="tr-TR" sz="1800" b="1" dirty="0">
            <a:solidFill>
              <a:schemeClr val="bg1"/>
            </a:solidFill>
          </a:endParaRPr>
        </a:p>
      </dgm:t>
    </dgm:pt>
    <dgm:pt modelId="{C097F922-84D2-4A5A-9DA0-FDFF29BF84B2}" type="parTrans" cxnId="{404B889D-E59F-4533-AD9C-D6FDF68B0660}">
      <dgm:prSet/>
      <dgm:spPr/>
      <dgm:t>
        <a:bodyPr/>
        <a:lstStyle/>
        <a:p>
          <a:endParaRPr lang="tr-TR"/>
        </a:p>
      </dgm:t>
    </dgm:pt>
    <dgm:pt modelId="{1C0E8F0B-CE5D-40C2-AF47-61704346CAA1}" type="sibTrans" cxnId="{404B889D-E59F-4533-AD9C-D6FDF68B0660}">
      <dgm:prSet/>
      <dgm:spPr/>
      <dgm:t>
        <a:bodyPr/>
        <a:lstStyle/>
        <a:p>
          <a:endParaRPr lang="tr-TR"/>
        </a:p>
      </dgm:t>
    </dgm:pt>
    <dgm:pt modelId="{072C1077-C743-4B71-90C0-570505EE16B2}">
      <dgm:prSet phldrT="[Metin]" custT="1"/>
      <dgm:spPr>
        <a:solidFill>
          <a:srgbClr val="0070C0"/>
        </a:solidFill>
        <a:ln w="38100"/>
      </dgm:spPr>
      <dgm:t>
        <a:bodyPr/>
        <a:lstStyle/>
        <a:p>
          <a:endParaRPr lang="tr-TR" sz="1600" dirty="0" smtClean="0"/>
        </a:p>
        <a:p>
          <a:r>
            <a:rPr lang="tr-TR" sz="1600" b="1" dirty="0" smtClean="0">
              <a:solidFill>
                <a:schemeClr val="bg1"/>
              </a:solidFill>
            </a:rPr>
            <a:t>ÇANAKKALE HALK EĞİTİM MERKEZİ VE ASO MÜDÜRLÜĞÜ</a:t>
          </a:r>
          <a:endParaRPr lang="tr-TR" sz="1600" b="1" dirty="0">
            <a:solidFill>
              <a:schemeClr val="bg1"/>
            </a:solidFill>
          </a:endParaRPr>
        </a:p>
      </dgm:t>
    </dgm:pt>
    <dgm:pt modelId="{9EE52ADA-08B3-4C3F-9260-3C27DD6BB1C8}" type="parTrans" cxnId="{0566016B-B59B-4285-93FC-3FEB32E0DF5A}">
      <dgm:prSet/>
      <dgm:spPr/>
      <dgm:t>
        <a:bodyPr/>
        <a:lstStyle/>
        <a:p>
          <a:endParaRPr lang="tr-TR"/>
        </a:p>
      </dgm:t>
    </dgm:pt>
    <dgm:pt modelId="{4F5807FF-FE50-4B43-85AA-FC52B5A32583}" type="sibTrans" cxnId="{0566016B-B59B-4285-93FC-3FEB32E0DF5A}">
      <dgm:prSet/>
      <dgm:spPr/>
      <dgm:t>
        <a:bodyPr/>
        <a:lstStyle/>
        <a:p>
          <a:endParaRPr lang="tr-TR"/>
        </a:p>
      </dgm:t>
    </dgm:pt>
    <dgm:pt modelId="{C42A4985-1260-4479-A0A6-6C1BEB81D3A5}">
      <dgm:prSet phldrT="[Metin]" custT="1"/>
      <dgm:spPr>
        <a:solidFill>
          <a:srgbClr val="7030A0"/>
        </a:solidFill>
        <a:ln w="38100"/>
      </dgm:spPr>
      <dgm:t>
        <a:bodyPr/>
        <a:lstStyle/>
        <a:p>
          <a:r>
            <a:rPr lang="tr-TR" sz="1800" b="1" dirty="0" smtClean="0">
              <a:solidFill>
                <a:schemeClr val="bg1"/>
              </a:solidFill>
            </a:rPr>
            <a:t>BİGA HALK EĞİTİM MERKEZİ VE ASO MÜDÜRLÜĞÜ</a:t>
          </a:r>
          <a:endParaRPr lang="tr-TR" sz="1800" b="1" dirty="0">
            <a:solidFill>
              <a:schemeClr val="bg1"/>
            </a:solidFill>
          </a:endParaRPr>
        </a:p>
      </dgm:t>
    </dgm:pt>
    <dgm:pt modelId="{05D15B62-84A7-4C52-84FF-D9A5185A3BD8}" type="parTrans" cxnId="{4E987C49-F643-486E-A781-6B060536AB05}">
      <dgm:prSet/>
      <dgm:spPr/>
      <dgm:t>
        <a:bodyPr/>
        <a:lstStyle/>
        <a:p>
          <a:endParaRPr lang="tr-TR"/>
        </a:p>
      </dgm:t>
    </dgm:pt>
    <dgm:pt modelId="{20E502AC-4D7B-47AA-A532-8BA20F9886FB}" type="sibTrans" cxnId="{4E987C49-F643-486E-A781-6B060536AB05}">
      <dgm:prSet/>
      <dgm:spPr/>
      <dgm:t>
        <a:bodyPr/>
        <a:lstStyle/>
        <a:p>
          <a:endParaRPr lang="tr-TR"/>
        </a:p>
      </dgm:t>
    </dgm:pt>
    <dgm:pt modelId="{8D07F302-B321-485A-B0CA-0872597FD32C}" type="pres">
      <dgm:prSet presAssocID="{FFE87F2B-1431-4F2D-BD9D-52323C5E263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5AE515-EE8A-4329-A312-B95F58D14276}" type="pres">
      <dgm:prSet presAssocID="{FFE87F2B-1431-4F2D-BD9D-52323C5E263A}" presName="triangle1" presStyleLbl="node1" presStyleIdx="0" presStyleCnt="4" custScaleX="132587" custScaleY="96669" custLinFactNeighborX="770" custLinFactNeighborY="-24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4F8A7C-7F9E-4860-A7F3-BE1EC1FB08FF}" type="pres">
      <dgm:prSet presAssocID="{FFE87F2B-1431-4F2D-BD9D-52323C5E263A}" presName="triangle2" presStyleLbl="node1" presStyleIdx="1" presStyleCnt="4" custScaleX="124693" custScaleY="96922" custLinFactNeighborX="-11801" custLinFactNeighborY="-32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A9D70E-0A60-44BA-956D-73C65378CE54}" type="pres">
      <dgm:prSet presAssocID="{FFE87F2B-1431-4F2D-BD9D-52323C5E263A}" presName="triangle3" presStyleLbl="node1" presStyleIdx="2" presStyleCnt="4" custScaleX="127711" custLinFactNeighborX="2920" custLinFactNeighborY="-17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D6FC6F-7856-4DFF-AA15-6E0D0B7AD818}" type="pres">
      <dgm:prSet presAssocID="{FFE87F2B-1431-4F2D-BD9D-52323C5E263A}" presName="triangle4" presStyleLbl="node1" presStyleIdx="3" presStyleCnt="4" custScaleX="129443" custScaleY="103486" custLinFactNeighborX="14534" custLinFactNeighborY="-56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45BF68-9C04-40EB-8443-E16F9769750C}" type="presOf" srcId="{C42A4985-1260-4479-A0A6-6C1BEB81D3A5}" destId="{5ED6FC6F-7856-4DFF-AA15-6E0D0B7AD818}" srcOrd="0" destOrd="0" presId="urn:microsoft.com/office/officeart/2005/8/layout/pyramid4"/>
    <dgm:cxn modelId="{D0AAE53B-D8F8-444B-A208-CD55370C36D4}" type="presOf" srcId="{2632A69C-0F2C-432C-A51A-44C796D89DF4}" destId="{E55AE515-EE8A-4329-A312-B95F58D14276}" srcOrd="0" destOrd="0" presId="urn:microsoft.com/office/officeart/2005/8/layout/pyramid4"/>
    <dgm:cxn modelId="{456B08EB-E71F-49BD-B402-6E56BF20EB3B}" type="presOf" srcId="{072C1077-C743-4B71-90C0-570505EE16B2}" destId="{F6A9D70E-0A60-44BA-956D-73C65378CE54}" srcOrd="0" destOrd="0" presId="urn:microsoft.com/office/officeart/2005/8/layout/pyramid4"/>
    <dgm:cxn modelId="{404B889D-E59F-4533-AD9C-D6FDF68B0660}" srcId="{FFE87F2B-1431-4F2D-BD9D-52323C5E263A}" destId="{F04330BA-DB4C-416F-AE5D-383F871A90C4}" srcOrd="1" destOrd="0" parTransId="{C097F922-84D2-4A5A-9DA0-FDFF29BF84B2}" sibTransId="{1C0E8F0B-CE5D-40C2-AF47-61704346CAA1}"/>
    <dgm:cxn modelId="{5F1E1A55-97A6-4CD1-9649-D113BA06167D}" type="presOf" srcId="{F04330BA-DB4C-416F-AE5D-383F871A90C4}" destId="{B04F8A7C-7F9E-4860-A7F3-BE1EC1FB08FF}" srcOrd="0" destOrd="0" presId="urn:microsoft.com/office/officeart/2005/8/layout/pyramid4"/>
    <dgm:cxn modelId="{824FD809-B441-4851-A869-7D26F7277ABD}" srcId="{FFE87F2B-1431-4F2D-BD9D-52323C5E263A}" destId="{2632A69C-0F2C-432C-A51A-44C796D89DF4}" srcOrd="0" destOrd="0" parTransId="{29642F83-7224-4CAF-ACA8-A81139CA1BE6}" sibTransId="{A2BF686E-D91B-43BD-B485-5419234219B4}"/>
    <dgm:cxn modelId="{0566016B-B59B-4285-93FC-3FEB32E0DF5A}" srcId="{FFE87F2B-1431-4F2D-BD9D-52323C5E263A}" destId="{072C1077-C743-4B71-90C0-570505EE16B2}" srcOrd="2" destOrd="0" parTransId="{9EE52ADA-08B3-4C3F-9260-3C27DD6BB1C8}" sibTransId="{4F5807FF-FE50-4B43-85AA-FC52B5A32583}"/>
    <dgm:cxn modelId="{95E9800B-5B71-45DC-A19E-5804A3CB7E28}" type="presOf" srcId="{FFE87F2B-1431-4F2D-BD9D-52323C5E263A}" destId="{8D07F302-B321-485A-B0CA-0872597FD32C}" srcOrd="0" destOrd="0" presId="urn:microsoft.com/office/officeart/2005/8/layout/pyramid4"/>
    <dgm:cxn modelId="{4E987C49-F643-486E-A781-6B060536AB05}" srcId="{FFE87F2B-1431-4F2D-BD9D-52323C5E263A}" destId="{C42A4985-1260-4479-A0A6-6C1BEB81D3A5}" srcOrd="3" destOrd="0" parTransId="{05D15B62-84A7-4C52-84FF-D9A5185A3BD8}" sibTransId="{20E502AC-4D7B-47AA-A532-8BA20F9886FB}"/>
    <dgm:cxn modelId="{236D0694-F2E1-4C5D-B3B4-A107173528DF}" type="presParOf" srcId="{8D07F302-B321-485A-B0CA-0872597FD32C}" destId="{E55AE515-EE8A-4329-A312-B95F58D14276}" srcOrd="0" destOrd="0" presId="urn:microsoft.com/office/officeart/2005/8/layout/pyramid4"/>
    <dgm:cxn modelId="{6B7A99E6-E149-4716-8AC5-CB40E366AEF9}" type="presParOf" srcId="{8D07F302-B321-485A-B0CA-0872597FD32C}" destId="{B04F8A7C-7F9E-4860-A7F3-BE1EC1FB08FF}" srcOrd="1" destOrd="0" presId="urn:microsoft.com/office/officeart/2005/8/layout/pyramid4"/>
    <dgm:cxn modelId="{405856E4-236C-4E9D-854B-A4B2CB4FDD88}" type="presParOf" srcId="{8D07F302-B321-485A-B0CA-0872597FD32C}" destId="{F6A9D70E-0A60-44BA-956D-73C65378CE54}" srcOrd="2" destOrd="0" presId="urn:microsoft.com/office/officeart/2005/8/layout/pyramid4"/>
    <dgm:cxn modelId="{1428F082-EA4A-41FF-A597-026E356ABC46}" type="presParOf" srcId="{8D07F302-B321-485A-B0CA-0872597FD32C}" destId="{5ED6FC6F-7856-4DFF-AA15-6E0D0B7AD818}" srcOrd="3" destOrd="0" presId="urn:microsoft.com/office/officeart/2005/8/layout/pyramid4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C3664-6027-4B6F-BE7C-01EA632579A8}">
      <dsp:nvSpPr>
        <dsp:cNvPr id="0" name=""/>
        <dsp:cNvSpPr/>
      </dsp:nvSpPr>
      <dsp:spPr>
        <a:xfrm>
          <a:off x="0" y="0"/>
          <a:ext cx="2185572" cy="3960440"/>
        </a:xfrm>
        <a:prstGeom prst="roundRect">
          <a:avLst>
            <a:gd name="adj" fmla="val 10000"/>
          </a:avLst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>
            <a:solidFill>
              <a:schemeClr val="bg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0000"/>
              </a:solidFill>
            </a:rPr>
            <a:t>İLKOKUL TOPLAM ÖĞRENCİ SAYISI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0000"/>
              </a:solidFill>
            </a:rPr>
            <a:t>60</a:t>
          </a:r>
          <a:endParaRPr lang="tr-TR" sz="1800" b="1" kern="1200" dirty="0">
            <a:solidFill>
              <a:srgbClr val="FF0000"/>
            </a:solidFill>
          </a:endParaRPr>
        </a:p>
      </dsp:txBody>
      <dsp:txXfrm>
        <a:off x="0" y="1584176"/>
        <a:ext cx="2185572" cy="1584176"/>
      </dsp:txXfrm>
    </dsp:sp>
    <dsp:sp modelId="{D148D24C-9ECD-416F-A009-D15B63E1FFF4}">
      <dsp:nvSpPr>
        <dsp:cNvPr id="0" name=""/>
        <dsp:cNvSpPr/>
      </dsp:nvSpPr>
      <dsp:spPr>
        <a:xfrm>
          <a:off x="424106" y="252555"/>
          <a:ext cx="1318826" cy="11183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10AB9-A94B-47A3-986A-9F36E5EE8F2B}">
      <dsp:nvSpPr>
        <dsp:cNvPr id="0" name=""/>
        <dsp:cNvSpPr/>
      </dsp:nvSpPr>
      <dsp:spPr>
        <a:xfrm>
          <a:off x="2211481" y="0"/>
          <a:ext cx="2202952" cy="3960440"/>
        </a:xfrm>
        <a:prstGeom prst="roundRect">
          <a:avLst>
            <a:gd name="adj" fmla="val 10000"/>
          </a:avLst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>
            <a:solidFill>
              <a:schemeClr val="bg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</a:rPr>
            <a:t>ORTAOKUL TOPLAM ÖĞRENCİ SAYISI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</a:rPr>
            <a:t>28</a:t>
          </a:r>
          <a:endParaRPr lang="tr-TR" sz="1800" b="1" kern="1200" dirty="0">
            <a:solidFill>
              <a:srgbClr val="FFFF00"/>
            </a:solidFill>
          </a:endParaRPr>
        </a:p>
      </dsp:txBody>
      <dsp:txXfrm>
        <a:off x="2211481" y="1584176"/>
        <a:ext cx="2202952" cy="1584176"/>
      </dsp:txXfrm>
    </dsp:sp>
    <dsp:sp modelId="{911F2DE0-1926-4804-A202-7691488CB312}">
      <dsp:nvSpPr>
        <dsp:cNvPr id="0" name=""/>
        <dsp:cNvSpPr/>
      </dsp:nvSpPr>
      <dsp:spPr>
        <a:xfrm>
          <a:off x="2549266" y="216024"/>
          <a:ext cx="1322558" cy="11493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E556E-A490-4EA4-AED7-538D794CE108}">
      <dsp:nvSpPr>
        <dsp:cNvPr id="0" name=""/>
        <dsp:cNvSpPr/>
      </dsp:nvSpPr>
      <dsp:spPr>
        <a:xfrm>
          <a:off x="4481370" y="0"/>
          <a:ext cx="1899457" cy="3960440"/>
        </a:xfrm>
        <a:prstGeom prst="roundRect">
          <a:avLst>
            <a:gd name="adj" fmla="val 10000"/>
          </a:avLst>
        </a:prstGeom>
        <a:solidFill>
          <a:srgbClr val="FFFF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>
            <a:solidFill>
              <a:schemeClr val="bg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7030A0"/>
              </a:solidFill>
            </a:rPr>
            <a:t>LİSE TOPLAM ÖĞRENCİ SAYISI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7030A0"/>
              </a:solidFill>
            </a:rPr>
            <a:t>19</a:t>
          </a:r>
          <a:endParaRPr lang="tr-TR" sz="1800" b="1" kern="1200" dirty="0">
            <a:solidFill>
              <a:srgbClr val="7030A0"/>
            </a:solidFill>
          </a:endParaRPr>
        </a:p>
      </dsp:txBody>
      <dsp:txXfrm>
        <a:off x="4481370" y="1584176"/>
        <a:ext cx="1899457" cy="1584176"/>
      </dsp:txXfrm>
    </dsp:sp>
    <dsp:sp modelId="{DC2DBB94-BF2F-4D80-B118-BA2752C81B1B}">
      <dsp:nvSpPr>
        <dsp:cNvPr id="0" name=""/>
        <dsp:cNvSpPr/>
      </dsp:nvSpPr>
      <dsp:spPr>
        <a:xfrm rot="10800000" flipV="1">
          <a:off x="4756749" y="304662"/>
          <a:ext cx="1397705" cy="11424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50223-315D-4D0B-BED1-4D6F559FCEF0}">
      <dsp:nvSpPr>
        <dsp:cNvPr id="0" name=""/>
        <dsp:cNvSpPr/>
      </dsp:nvSpPr>
      <dsp:spPr>
        <a:xfrm>
          <a:off x="216019" y="3061719"/>
          <a:ext cx="5976672" cy="8987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818AA-8886-4C01-99D5-6F35DDF2B61C}">
      <dsp:nvSpPr>
        <dsp:cNvPr id="0" name=""/>
        <dsp:cNvSpPr/>
      </dsp:nvSpPr>
      <dsp:spPr>
        <a:xfrm>
          <a:off x="64225" y="375709"/>
          <a:ext cx="3264156" cy="1377251"/>
        </a:xfrm>
        <a:prstGeom prst="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</a:rPr>
            <a:t>KURSLAR </a:t>
          </a:r>
          <a:r>
            <a:rPr lang="tr-TR" sz="1800" b="1" kern="1200" dirty="0" smtClean="0">
              <a:solidFill>
                <a:schemeClr val="bg1"/>
              </a:solidFill>
            </a:rPr>
            <a:t>EĞİTİM-ÖĞRETİMİ AKSATMAYACAK ŞEKİLDE DÜZENLENECEKTİR.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64225" y="375709"/>
        <a:ext cx="3264156" cy="1377251"/>
      </dsp:txXfrm>
    </dsp:sp>
    <dsp:sp modelId="{BD73AD4F-5310-4CA9-BEFA-5427002A0D90}">
      <dsp:nvSpPr>
        <dsp:cNvPr id="0" name=""/>
        <dsp:cNvSpPr/>
      </dsp:nvSpPr>
      <dsp:spPr>
        <a:xfrm>
          <a:off x="3528653" y="393901"/>
          <a:ext cx="3471655" cy="1340868"/>
        </a:xfrm>
        <a:prstGeom prst="rect">
          <a:avLst/>
        </a:prstGeom>
        <a:solidFill>
          <a:srgbClr val="FFFF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KATILIMCILARIN TÜRKÇE DİL BECERİLERİNİ DESTEKLEMEK İÇİN HAZIRBULUNUŞLUK DÜZEYLERİNE GÖRE OYUN VE DRAMA ETKİNLİKLERİ YAPILACAKTIR.</a:t>
          </a:r>
          <a:endParaRPr lang="tr-TR" sz="1600" b="1" kern="1200" dirty="0">
            <a:solidFill>
              <a:schemeClr val="bg1"/>
            </a:solidFill>
          </a:endParaRPr>
        </a:p>
      </dsp:txBody>
      <dsp:txXfrm>
        <a:off x="3528653" y="393901"/>
        <a:ext cx="3471655" cy="1340868"/>
      </dsp:txXfrm>
    </dsp:sp>
    <dsp:sp modelId="{D8EB0650-0A99-4E5C-A4C9-1C5E368ADD93}">
      <dsp:nvSpPr>
        <dsp:cNvPr id="0" name=""/>
        <dsp:cNvSpPr/>
      </dsp:nvSpPr>
      <dsp:spPr>
        <a:xfrm>
          <a:off x="108749" y="1870244"/>
          <a:ext cx="3221478" cy="1357206"/>
        </a:xfrm>
        <a:prstGeom prst="rect">
          <a:avLst/>
        </a:prstGeom>
        <a:solidFill>
          <a:srgbClr val="FF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</a:rPr>
            <a:t>EĞİTİM İÇERİKLERİ UYGUN MATERYALLERLE DESTEKLENECEKTİR.</a:t>
          </a:r>
          <a:endParaRPr lang="tr-TR" sz="2000" b="1" kern="1200" dirty="0">
            <a:solidFill>
              <a:schemeClr val="bg1"/>
            </a:solidFill>
          </a:endParaRPr>
        </a:p>
      </dsp:txBody>
      <dsp:txXfrm>
        <a:off x="108749" y="1870244"/>
        <a:ext cx="3221478" cy="1357206"/>
      </dsp:txXfrm>
    </dsp:sp>
    <dsp:sp modelId="{2EB26452-69B3-43B8-9059-12872BF0B1AA}">
      <dsp:nvSpPr>
        <dsp:cNvPr id="0" name=""/>
        <dsp:cNvSpPr/>
      </dsp:nvSpPr>
      <dsp:spPr>
        <a:xfrm>
          <a:off x="3559889" y="1866914"/>
          <a:ext cx="3440419" cy="1355886"/>
        </a:xfrm>
        <a:prstGeom prst="rect">
          <a:avLst/>
        </a:prstGeom>
        <a:solidFill>
          <a:srgbClr val="00B0F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</a:rPr>
            <a:t>SOSYAL ETKİNLİKLER VE ORYANTASYON  ÇALIŞMALARINA YER VERİLECEKTİR.</a:t>
          </a:r>
          <a:endParaRPr lang="tr-TR" sz="2000" b="1" kern="1200" dirty="0">
            <a:solidFill>
              <a:schemeClr val="bg1"/>
            </a:solidFill>
          </a:endParaRPr>
        </a:p>
      </dsp:txBody>
      <dsp:txXfrm>
        <a:off x="3559889" y="1866914"/>
        <a:ext cx="3440419" cy="1355886"/>
      </dsp:txXfrm>
    </dsp:sp>
    <dsp:sp modelId="{BAB78AE2-C582-4DF6-B62B-C8AB5A5483F2}">
      <dsp:nvSpPr>
        <dsp:cNvPr id="0" name=""/>
        <dsp:cNvSpPr/>
      </dsp:nvSpPr>
      <dsp:spPr>
        <a:xfrm>
          <a:off x="3598325" y="3384369"/>
          <a:ext cx="3401983" cy="1293707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PROJE BAŞLANGICINDA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 VE BİTİMİNDE ÖĞRENCİLERE ÖN ANKET VE SON ANKET UYGULAMASI YAPILACAKTIR.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3598325" y="3384369"/>
        <a:ext cx="3401983" cy="1293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CE936-7FE5-424D-899B-74C61B4F0E1A}">
      <dsp:nvSpPr>
        <dsp:cNvPr id="0" name=""/>
        <dsp:cNvSpPr/>
      </dsp:nvSpPr>
      <dsp:spPr>
        <a:xfrm>
          <a:off x="72243" y="0"/>
          <a:ext cx="2761242" cy="48494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F76D-683F-4E69-AFF2-12B907A6B568}">
      <dsp:nvSpPr>
        <dsp:cNvPr id="0" name=""/>
        <dsp:cNvSpPr/>
      </dsp:nvSpPr>
      <dsp:spPr>
        <a:xfrm>
          <a:off x="551884" y="133194"/>
          <a:ext cx="2182030" cy="43271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FFCE-A2FC-4533-B880-E2D43D9B02AD}">
      <dsp:nvSpPr>
        <dsp:cNvPr id="0" name=""/>
        <dsp:cNvSpPr/>
      </dsp:nvSpPr>
      <dsp:spPr>
        <a:xfrm>
          <a:off x="428605" y="3415998"/>
          <a:ext cx="2138030" cy="69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/>
        </a:p>
      </dsp:txBody>
      <dsp:txXfrm>
        <a:off x="428605" y="3415998"/>
        <a:ext cx="2138030" cy="69340"/>
      </dsp:txXfrm>
    </dsp:sp>
    <dsp:sp modelId="{68E9E697-DF4B-4692-864C-15CF491DB158}">
      <dsp:nvSpPr>
        <dsp:cNvPr id="0" name=""/>
        <dsp:cNvSpPr/>
      </dsp:nvSpPr>
      <dsp:spPr>
        <a:xfrm flipH="1" flipV="1">
          <a:off x="0" y="4857625"/>
          <a:ext cx="67039" cy="1109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F6974-3D91-4EB6-960B-744331A46D2E}">
      <dsp:nvSpPr>
        <dsp:cNvPr id="0" name=""/>
        <dsp:cNvSpPr/>
      </dsp:nvSpPr>
      <dsp:spPr>
        <a:xfrm flipV="1">
          <a:off x="0" y="4823621"/>
          <a:ext cx="219703" cy="1449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B2F2D-7F14-402C-9C82-1222AFC62227}">
      <dsp:nvSpPr>
        <dsp:cNvPr id="0" name=""/>
        <dsp:cNvSpPr/>
      </dsp:nvSpPr>
      <dsp:spPr>
        <a:xfrm>
          <a:off x="2945778" y="1279400"/>
          <a:ext cx="2778412" cy="2060393"/>
        </a:xfrm>
        <a:prstGeom prst="rect">
          <a:avLst/>
        </a:prstGeom>
        <a:solidFill>
          <a:srgbClr val="FFFF00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>
            <a:solidFill>
              <a:srgbClr val="7030A0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7030A0"/>
              </a:solidFill>
            </a:rPr>
            <a:t>      1</a:t>
          </a:r>
          <a:r>
            <a:rPr lang="tr-TR" sz="1400" b="1" kern="1200" dirty="0">
              <a:solidFill>
                <a:srgbClr val="7030A0"/>
              </a:solidFill>
            </a:rPr>
            <a:t>. kademe öğrencileri için haftanın 5 iş günü saat 15.30 ile 17.30 saatleri arasında 2 saat eğitim</a:t>
          </a:r>
          <a:r>
            <a:rPr lang="tr-TR" sz="1400" b="1" kern="1200" dirty="0" smtClean="0">
              <a:solidFill>
                <a:srgbClr val="7030A0"/>
              </a:solidFill>
            </a:rPr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7030A0"/>
              </a:solidFill>
            </a:rPr>
            <a:t> </a:t>
          </a:r>
          <a:r>
            <a:rPr lang="tr-TR" sz="1400" b="1" kern="1200" dirty="0">
              <a:solidFill>
                <a:srgbClr val="7030A0"/>
              </a:solidFill>
            </a:rPr>
            <a:t>Cuma günleri 1 saat eğitim, 1 saat Rehberlik ve Destekleme kursu şeklinde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/>
        </a:p>
      </dsp:txBody>
      <dsp:txXfrm>
        <a:off x="2945778" y="1279400"/>
        <a:ext cx="2778412" cy="2060393"/>
      </dsp:txXfrm>
    </dsp:sp>
    <dsp:sp modelId="{CFD651D7-6C48-44EA-9302-6AD8136FB5D3}">
      <dsp:nvSpPr>
        <dsp:cNvPr id="0" name=""/>
        <dsp:cNvSpPr/>
      </dsp:nvSpPr>
      <dsp:spPr>
        <a:xfrm>
          <a:off x="5783157" y="2185753"/>
          <a:ext cx="642734" cy="17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 dirty="0"/>
        </a:p>
      </dsp:txBody>
      <dsp:txXfrm>
        <a:off x="5783157" y="2185753"/>
        <a:ext cx="642734" cy="170326"/>
      </dsp:txXfrm>
    </dsp:sp>
    <dsp:sp modelId="{459C5D88-4FBD-465F-97C0-F58D9C1D51E8}">
      <dsp:nvSpPr>
        <dsp:cNvPr id="0" name=""/>
        <dsp:cNvSpPr/>
      </dsp:nvSpPr>
      <dsp:spPr>
        <a:xfrm flipH="1">
          <a:off x="0" y="4850079"/>
          <a:ext cx="188194" cy="1184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2F4B0-3B3C-4F22-B3D5-24EC6DC5DD72}">
      <dsp:nvSpPr>
        <dsp:cNvPr id="0" name=""/>
        <dsp:cNvSpPr/>
      </dsp:nvSpPr>
      <dsp:spPr>
        <a:xfrm>
          <a:off x="6579420" y="1346543"/>
          <a:ext cx="1505942" cy="18166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388A8-44EF-4934-95CA-97386E660AB9}">
      <dsp:nvSpPr>
        <dsp:cNvPr id="0" name=""/>
        <dsp:cNvSpPr/>
      </dsp:nvSpPr>
      <dsp:spPr>
        <a:xfrm flipH="1" flipV="1">
          <a:off x="0" y="4805475"/>
          <a:ext cx="148935" cy="16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/>
        </a:p>
      </dsp:txBody>
      <dsp:txXfrm rot="10800000">
        <a:off x="0" y="4805475"/>
        <a:ext cx="148935" cy="163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E515-EE8A-4329-A312-B95F58D14276}">
      <dsp:nvSpPr>
        <dsp:cNvPr id="0" name=""/>
        <dsp:cNvSpPr/>
      </dsp:nvSpPr>
      <dsp:spPr>
        <a:xfrm>
          <a:off x="1841168" y="-850"/>
          <a:ext cx="2908974" cy="2120928"/>
        </a:xfrm>
        <a:prstGeom prst="triangle">
          <a:avLst/>
        </a:prstGeom>
        <a:solidFill>
          <a:srgbClr val="FF0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ÇANAKKALE İL MİLLİ EĞİTİM MÜDÜRLÜĞÜ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2568412" y="1059614"/>
        <a:ext cx="1454487" cy="1060464"/>
      </dsp:txXfrm>
    </dsp:sp>
    <dsp:sp modelId="{B04F8A7C-7F9E-4860-A7F3-BE1EC1FB08FF}">
      <dsp:nvSpPr>
        <dsp:cNvPr id="0" name=""/>
        <dsp:cNvSpPr/>
      </dsp:nvSpPr>
      <dsp:spPr>
        <a:xfrm>
          <a:off x="554951" y="2118378"/>
          <a:ext cx="2735778" cy="2126479"/>
        </a:xfrm>
        <a:prstGeom prst="triangle">
          <a:avLst/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BİGA İLÇE MİLLİ EĞİTİM MÜDÜRLÜĞÜ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1238896" y="3181618"/>
        <a:ext cx="1367889" cy="1063239"/>
      </dsp:txXfrm>
    </dsp:sp>
    <dsp:sp modelId="{F6A9D70E-0A60-44BA-956D-73C65378CE54}">
      <dsp:nvSpPr>
        <dsp:cNvPr id="0" name=""/>
        <dsp:cNvSpPr/>
      </dsp:nvSpPr>
      <dsp:spPr>
        <a:xfrm rot="10800000">
          <a:off x="1941829" y="2118378"/>
          <a:ext cx="2801994" cy="2194011"/>
        </a:xfrm>
        <a:prstGeom prst="triangle">
          <a:avLst/>
        </a:prstGeom>
        <a:solidFill>
          <a:srgbClr val="0070C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bg1"/>
              </a:solidFill>
            </a:rPr>
            <a:t>ÇANAKKALE HALK EĞİTİM MERKEZİ VE ASO MÜDÜRLÜĞÜ</a:t>
          </a:r>
          <a:endParaRPr lang="tr-TR" sz="1600" b="1" kern="1200" dirty="0">
            <a:solidFill>
              <a:schemeClr val="bg1"/>
            </a:solidFill>
          </a:endParaRPr>
        </a:p>
      </dsp:txBody>
      <dsp:txXfrm rot="10800000">
        <a:off x="2642327" y="2118378"/>
        <a:ext cx="1400997" cy="1097005"/>
      </dsp:txXfrm>
    </dsp:sp>
    <dsp:sp modelId="{5ED6FC6F-7856-4DFF-AA15-6E0D0B7AD818}">
      <dsp:nvSpPr>
        <dsp:cNvPr id="0" name=""/>
        <dsp:cNvSpPr/>
      </dsp:nvSpPr>
      <dsp:spPr>
        <a:xfrm>
          <a:off x="3274647" y="1993495"/>
          <a:ext cx="2839994" cy="2270494"/>
        </a:xfrm>
        <a:prstGeom prst="triangle">
          <a:avLst/>
        </a:prstGeom>
        <a:solidFill>
          <a:srgbClr val="7030A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BİGA HALK EĞİTİM MERKEZİ VE ASO MÜDÜRLÜĞÜ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3984646" y="3128742"/>
        <a:ext cx="1419997" cy="1135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6D63E-659E-4875-AB7E-22C7A22D0EC0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43056-07DD-4C01-852C-C9281E38A1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87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43056-07DD-4C01-852C-C9281E38A16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7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A527D9-71DF-4B2B-AD11-B34E377FFD45}" type="datetimeFigureOut">
              <a:rPr lang="tr-TR" smtClean="0"/>
              <a:t>27.11.2017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9C1848-C5E7-436E-8EA2-78A7F0DAA592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62" y="1412776"/>
            <a:ext cx="4536504" cy="52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123728" y="188640"/>
            <a:ext cx="467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 Black" pitchFamily="34" charset="0"/>
              </a:rPr>
              <a:t>T.C.</a:t>
            </a:r>
          </a:p>
          <a:p>
            <a:pPr algn="ctr"/>
            <a:r>
              <a:rPr lang="tr-TR" b="1" dirty="0" smtClean="0">
                <a:latin typeface="Arial Black" pitchFamily="34" charset="0"/>
              </a:rPr>
              <a:t>ÇANAKKALE VALİLİĞİ</a:t>
            </a:r>
          </a:p>
          <a:p>
            <a:pPr algn="ctr"/>
            <a:r>
              <a:rPr lang="tr-TR" b="1" dirty="0" smtClean="0">
                <a:latin typeface="Arial Black" pitchFamily="34" charset="0"/>
              </a:rPr>
              <a:t>İL MİLLİ EĞİTİM MÜDÜRLÜĞÜ</a:t>
            </a:r>
            <a:endParaRPr lang="tr-TR" b="1" dirty="0">
              <a:latin typeface="Arial Black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985445" y="59492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ÇANAKKALE</a:t>
            </a:r>
          </a:p>
          <a:p>
            <a:pPr algn="ctr"/>
            <a:r>
              <a:rPr lang="tr-TR" sz="1400" b="1" dirty="0" smtClean="0"/>
              <a:t>2017-2018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2767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912768" cy="11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265165" y="1988840"/>
            <a:ext cx="6912768" cy="3416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tr-TR" dirty="0" smtClean="0"/>
          </a:p>
          <a:p>
            <a:pPr algn="just"/>
            <a:r>
              <a:rPr lang="tr-TR" dirty="0" smtClean="0"/>
              <a:t>Öğrencilere verilebilecek desteğin sağlanması için gerekli olan en önemli iletişim   kanalı, </a:t>
            </a:r>
            <a:r>
              <a:rPr lang="tr-TR" dirty="0" smtClean="0">
                <a:solidFill>
                  <a:srgbClr val="FFFF00"/>
                </a:solidFill>
              </a:rPr>
              <a:t>dil kazanımıdır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  <a:endParaRPr lang="tr-TR" dirty="0">
              <a:solidFill>
                <a:srgbClr val="FF0000"/>
              </a:solidFill>
            </a:endParaRPr>
          </a:p>
          <a:p>
            <a:pPr algn="just"/>
            <a:r>
              <a:rPr lang="tr-TR" dirty="0" smtClean="0">
                <a:solidFill>
                  <a:srgbClr val="00B0F0"/>
                </a:solidFill>
              </a:rPr>
              <a:t>Türkçe dil becerisi yeterli olmayan öğrencilerin dil engeli;</a:t>
            </a:r>
          </a:p>
          <a:p>
            <a:pPr algn="just"/>
            <a:r>
              <a:rPr lang="tr-TR" dirty="0" smtClean="0"/>
              <a:t>okul ortamında  diğer akran gruplarından  uzak kalmalarına , kendilerini   ifade edemedikleri ve iletişim kuramadıkları için içlerine kapanmalarına ya da saldırgan davranışlar sergilemelerine neden olabilmektedir.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Yabancı uyruklu öğrencilerin pozitif </a:t>
            </a:r>
            <a:r>
              <a:rPr lang="tr-TR" dirty="0" err="1" smtClean="0"/>
              <a:t>psiko</a:t>
            </a:r>
            <a:r>
              <a:rPr lang="tr-TR" dirty="0" smtClean="0"/>
              <a:t>-sosyal uyumları, kültürel bütünleşmeleri ve okula aidiyet duygularının gelişimi, destek eğitimleri ile mümkündür.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915816" y="45293"/>
            <a:ext cx="3528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dirty="0" smtClean="0"/>
          </a:p>
          <a:p>
            <a:pPr algn="ctr"/>
            <a:endParaRPr lang="tr-TR" sz="2400" b="1" dirty="0"/>
          </a:p>
        </p:txBody>
      </p:sp>
      <p:sp>
        <p:nvSpPr>
          <p:cNvPr id="2" name="Dikdörtgen 1"/>
          <p:cNvSpPr/>
          <p:nvPr/>
        </p:nvSpPr>
        <p:spPr>
          <a:xfrm>
            <a:off x="3203848" y="244116"/>
            <a:ext cx="30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PROJENİN AMACI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83"/>
            <a:ext cx="101364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2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7738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995"/>
            <a:ext cx="101123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915816" y="41696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PSİKO-SOSYAL DESTEK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41751" y="1345233"/>
            <a:ext cx="6773863" cy="435503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Bireylerin</a:t>
            </a:r>
            <a:r>
              <a:rPr lang="tr-TR" dirty="0"/>
              <a:t>, ailelerin ve toplumların doğal </a:t>
            </a:r>
            <a:r>
              <a:rPr lang="tr-TR" dirty="0" smtClean="0"/>
              <a:t>afet, savaş ve mülteci </a:t>
            </a:r>
            <a:r>
              <a:rPr lang="tr-TR" dirty="0"/>
              <a:t>akını sonrası yardım sürecinde etkin bir katılımcı olarak rol almalarını kolaylaştırarak iyileşme sürecine katkıda bulunan </a:t>
            </a:r>
            <a:r>
              <a:rPr lang="tr-TR" dirty="0" smtClean="0"/>
              <a:t>sistemler bütünü, </a:t>
            </a:r>
            <a:r>
              <a:rPr lang="tr-TR" dirty="0" err="1" smtClean="0"/>
              <a:t>Psiko</a:t>
            </a:r>
            <a:r>
              <a:rPr lang="tr-TR" dirty="0" smtClean="0"/>
              <a:t>-sosyal desteği içerir.</a:t>
            </a:r>
            <a:endParaRPr lang="tr-TR" sz="800" dirty="0" smtClean="0"/>
          </a:p>
          <a:p>
            <a:pPr algn="just"/>
            <a:endParaRPr lang="tr-TR" sz="900" dirty="0" smtClean="0"/>
          </a:p>
          <a:p>
            <a:pPr algn="just"/>
            <a:r>
              <a:rPr lang="tr-TR" dirty="0" smtClean="0"/>
              <a:t> Suriye de başlayan iç savaştan etkilenen kişiler,  hem savaşın etkisiyle hem de  yaşadıkları ülkelerini terk etmelerinin yarattığı travmayla sarsılmışlardır.</a:t>
            </a:r>
          </a:p>
          <a:p>
            <a:pPr algn="just"/>
            <a:r>
              <a:rPr lang="tr-TR" dirty="0" smtClean="0"/>
              <a:t> ve hiç şüphesiz ki bu travmadan en çok çocuklar etkilenmiştir.</a:t>
            </a:r>
          </a:p>
          <a:p>
            <a:pPr algn="just"/>
            <a:r>
              <a:rPr lang="tr-TR" dirty="0"/>
              <a:t>Bu tür olayların ardından, olaya doğrudan ya da dolaylı olarak tanık olan herkeste çeşitli stres tepkileri görülmesi </a:t>
            </a:r>
            <a:r>
              <a:rPr lang="tr-TR" dirty="0" smtClean="0"/>
              <a:t>olasıdır.</a:t>
            </a:r>
            <a:endParaRPr lang="tr-TR" sz="900" dirty="0" smtClean="0"/>
          </a:p>
          <a:p>
            <a:pPr algn="just"/>
            <a:endParaRPr lang="tr-TR" sz="800" dirty="0" smtClean="0"/>
          </a:p>
          <a:p>
            <a:pPr algn="just"/>
            <a:r>
              <a:rPr lang="tr-TR" dirty="0" smtClean="0"/>
              <a:t>Korku</a:t>
            </a:r>
            <a:r>
              <a:rPr lang="tr-TR" dirty="0"/>
              <a:t>, endişe ve çaresizlik hisleri, </a:t>
            </a:r>
            <a:r>
              <a:rPr lang="tr-TR" dirty="0" smtClean="0"/>
              <a:t>okul düzenlerinde aksamlar, isteksizlikler,</a:t>
            </a:r>
            <a:endParaRPr lang="tr-TR" dirty="0"/>
          </a:p>
          <a:p>
            <a:pPr algn="just"/>
            <a:r>
              <a:rPr lang="tr-TR" dirty="0"/>
              <a:t>başarısızlıklar, sosyal etkinliklere yönelik ilgi kaybı, yetersizlik, </a:t>
            </a:r>
            <a:r>
              <a:rPr lang="tr-TR" dirty="0" smtClean="0"/>
              <a:t>çaresizlik,</a:t>
            </a:r>
          </a:p>
          <a:p>
            <a:pPr algn="just"/>
            <a:r>
              <a:rPr lang="tr-TR" dirty="0"/>
              <a:t>dikkat ve uyku </a:t>
            </a:r>
            <a:r>
              <a:rPr lang="tr-TR" dirty="0" smtClean="0"/>
              <a:t>sorunları,  </a:t>
            </a:r>
            <a:r>
              <a:rPr lang="tr-TR" dirty="0"/>
              <a:t>İştahsızlık, karın ağrısı, baş </a:t>
            </a:r>
            <a:r>
              <a:rPr lang="tr-TR" dirty="0" smtClean="0"/>
              <a:t>ağrısı, bulantı </a:t>
            </a:r>
            <a:r>
              <a:rPr lang="tr-TR" dirty="0"/>
              <a:t>gibi fiziksel tepkiler </a:t>
            </a:r>
            <a:r>
              <a:rPr lang="tr-TR" dirty="0" smtClean="0"/>
              <a:t>olarak ta ortaya çıkmaktadır.</a:t>
            </a:r>
          </a:p>
          <a:p>
            <a:pPr algn="ctr"/>
            <a:endParaRPr lang="tr-TR" dirty="0" smtClean="0"/>
          </a:p>
          <a:p>
            <a:pPr algn="just"/>
            <a:endParaRPr lang="tr-TR" sz="800" dirty="0" smtClean="0"/>
          </a:p>
        </p:txBody>
      </p:sp>
    </p:spTree>
    <p:extLst>
      <p:ext uri="{BB962C8B-B14F-4D97-AF65-F5344CB8AC3E}">
        <p14:creationId xmlns:p14="http://schemas.microsoft.com/office/powerpoint/2010/main" val="8808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39" y="1484784"/>
            <a:ext cx="6773863" cy="369331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Psiko</a:t>
            </a:r>
            <a:r>
              <a:rPr lang="tr-TR" dirty="0" smtClean="0"/>
              <a:t>-sosyal desteğin  </a:t>
            </a:r>
            <a:r>
              <a:rPr lang="tr-TR" dirty="0"/>
              <a:t>amacı; </a:t>
            </a:r>
            <a:r>
              <a:rPr lang="tr-TR" dirty="0" smtClean="0"/>
              <a:t>kişilerin içinde </a:t>
            </a:r>
            <a:r>
              <a:rPr lang="tr-TR" dirty="0"/>
              <a:t>bulundukları durumu ve </a:t>
            </a:r>
            <a:r>
              <a:rPr lang="tr-TR" dirty="0" smtClean="0"/>
              <a:t>reaksiyonlarını anlamalarını </a:t>
            </a:r>
            <a:r>
              <a:rPr lang="tr-TR" dirty="0"/>
              <a:t>sağlamak, seçeneklerini gözden</a:t>
            </a:r>
          </a:p>
          <a:p>
            <a:pPr algn="just"/>
            <a:r>
              <a:rPr lang="tr-TR" dirty="0"/>
              <a:t>geçirmelerine yardımcı olmak, duygusal </a:t>
            </a:r>
            <a:r>
              <a:rPr lang="tr-TR" dirty="0" smtClean="0"/>
              <a:t>destek sağlamak</a:t>
            </a:r>
            <a:r>
              <a:rPr lang="tr-TR" dirty="0"/>
              <a:t>, kişiye yardımcı olabilecek kişi </a:t>
            </a:r>
            <a:r>
              <a:rPr lang="tr-TR" dirty="0" smtClean="0"/>
              <a:t>ve organizasyonlarla </a:t>
            </a:r>
            <a:r>
              <a:rPr lang="tr-TR" dirty="0"/>
              <a:t>temas </a:t>
            </a:r>
            <a:r>
              <a:rPr lang="tr-TR" dirty="0" smtClean="0"/>
              <a:t>sağlamalarına yardımcı olmaktır. </a:t>
            </a:r>
            <a:r>
              <a:rPr lang="tr-TR" dirty="0"/>
              <a:t>(Babalıoğlu 2000</a:t>
            </a:r>
            <a:r>
              <a:rPr lang="tr-TR" dirty="0" smtClean="0"/>
              <a:t>).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Bu olumsuzluklardan çocukların ve gençlerin en az şekilde etkilenerek atlatabilmeleri için proje kapsamında konunun uzmanı tarafından </a:t>
            </a:r>
            <a:r>
              <a:rPr lang="tr-TR" dirty="0" err="1"/>
              <a:t>Psiko</a:t>
            </a:r>
            <a:r>
              <a:rPr lang="tr-TR" dirty="0"/>
              <a:t>-sosyal destek eğitimleri </a:t>
            </a:r>
            <a:r>
              <a:rPr lang="tr-TR" dirty="0" smtClean="0"/>
              <a:t>verilecektir.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( </a:t>
            </a:r>
            <a:r>
              <a:rPr lang="tr-TR" dirty="0" err="1"/>
              <a:t>Psiko</a:t>
            </a:r>
            <a:r>
              <a:rPr lang="tr-TR" dirty="0"/>
              <a:t>-Sosyal Destek Birim Koordinatörü, Ram Öğretmeni Gökçen Özer)</a:t>
            </a:r>
          </a:p>
          <a:p>
            <a:pPr algn="just"/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9392"/>
            <a:ext cx="67738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921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03848" y="328717"/>
            <a:ext cx="237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PSİKO-SOSYAL DESTEK</a:t>
            </a:r>
          </a:p>
        </p:txBody>
      </p:sp>
    </p:spTree>
    <p:extLst>
      <p:ext uri="{BB962C8B-B14F-4D97-AF65-F5344CB8AC3E}">
        <p14:creationId xmlns:p14="http://schemas.microsoft.com/office/powerpoint/2010/main" val="2617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9671" y="1556792"/>
            <a:ext cx="6480720" cy="369331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Ülkemiz </a:t>
            </a:r>
            <a:r>
              <a:rPr lang="tr-TR" dirty="0"/>
              <a:t>geneline bakıldığında yabancı uyruklu öğrencilere yönelik olarak Türkçe dil becerilerini desteklemeye yönelik birçok proje örnekleri mevcuttur. </a:t>
            </a:r>
          </a:p>
          <a:p>
            <a:pPr algn="just"/>
            <a:r>
              <a:rPr lang="tr-TR" dirty="0"/>
              <a:t>Ancak, verilecek olan Türkçe dil becerileri öğretiminin yanı sıra </a:t>
            </a:r>
            <a:r>
              <a:rPr lang="tr-TR" dirty="0" err="1"/>
              <a:t>psiko</a:t>
            </a:r>
            <a:r>
              <a:rPr lang="tr-TR" dirty="0"/>
              <a:t>-sosyal destek </a:t>
            </a:r>
            <a:r>
              <a:rPr lang="tr-TR" dirty="0" smtClean="0"/>
              <a:t>eğitimi veren </a:t>
            </a:r>
            <a:r>
              <a:rPr lang="tr-TR" dirty="0"/>
              <a:t>başka bir proje yoktur.</a:t>
            </a:r>
          </a:p>
          <a:p>
            <a:pPr algn="just"/>
            <a:r>
              <a:rPr lang="tr-TR" dirty="0"/>
              <a:t> Bu sebeple </a:t>
            </a:r>
            <a:r>
              <a:rPr lang="tr-TR" b="1" dirty="0">
                <a:solidFill>
                  <a:srgbClr val="FF0000"/>
                </a:solidFill>
              </a:rPr>
              <a:t>«Birlikte Öğreniyoruz» </a:t>
            </a:r>
            <a:r>
              <a:rPr lang="tr-TR" dirty="0"/>
              <a:t>Projesi Çanakkale’mizde gerçekleşen bir </a:t>
            </a:r>
            <a:r>
              <a:rPr lang="tr-TR" dirty="0" smtClean="0"/>
              <a:t>ilktir.</a:t>
            </a:r>
          </a:p>
          <a:p>
            <a:pPr algn="just"/>
            <a:r>
              <a:rPr lang="tr-TR" dirty="0" smtClean="0"/>
              <a:t>Ayrıca Çanakkale il merkezindeki ortaokullarda eğitim veren öğretmenlerimiz, Türkçe dersinin yabancı bir dil olarak öğretilmesinde özel eğitim almış </a:t>
            </a:r>
            <a:r>
              <a:rPr lang="tr-TR" dirty="0"/>
              <a:t>İ</a:t>
            </a:r>
            <a:r>
              <a:rPr lang="tr-TR" dirty="0" smtClean="0"/>
              <a:t>ngilizce öğretmenleridir ki, bu da  projemizi diğer illerdeki çalışmalardan ayırmaktadır.</a:t>
            </a:r>
          </a:p>
          <a:p>
            <a:pPr algn="just"/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00" y="-99391"/>
            <a:ext cx="6773863" cy="122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301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383149" y="329908"/>
            <a:ext cx="237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PSİKO-SOSYAL DESTEK</a:t>
            </a:r>
          </a:p>
        </p:txBody>
      </p:sp>
    </p:spTree>
    <p:extLst>
      <p:ext uri="{BB962C8B-B14F-4D97-AF65-F5344CB8AC3E}">
        <p14:creationId xmlns:p14="http://schemas.microsoft.com/office/powerpoint/2010/main" val="33214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1400"/>
            <a:ext cx="6768752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483768" y="32007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    PROJENİN HEDEFLERİ</a:t>
            </a:r>
            <a:endParaRPr lang="tr-TR" sz="24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31640" y="1412776"/>
            <a:ext cx="705678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Türkçe dil becerisi yeterli olmayan yabancı uyruklu öğrencilere </a:t>
            </a:r>
            <a:r>
              <a:rPr lang="tr-TR" dirty="0" smtClean="0">
                <a:solidFill>
                  <a:srgbClr val="00B0F0"/>
                </a:solidFill>
              </a:rPr>
              <a:t>okuma-yazma-anlama ve konuşma</a:t>
            </a:r>
            <a:r>
              <a:rPr lang="tr-TR" dirty="0" smtClean="0"/>
              <a:t> becerilerini geliştirmeye yönelik destek eğitim kurslarının açılması,</a:t>
            </a:r>
            <a:endParaRPr lang="tr-TR" sz="500" dirty="0" smtClean="0"/>
          </a:p>
          <a:p>
            <a:pPr algn="just"/>
            <a:endParaRPr lang="tr-TR" sz="800" dirty="0" smtClean="0"/>
          </a:p>
          <a:p>
            <a:pPr algn="just"/>
            <a:endParaRPr lang="tr-TR" sz="300" dirty="0" smtClean="0"/>
          </a:p>
          <a:p>
            <a:pPr algn="just"/>
            <a:r>
              <a:rPr lang="tr-TR" dirty="0" smtClean="0"/>
              <a:t>Yabancı uyruklu öğrencilerin okullara sayıca eşit olarak dağıtılması,</a:t>
            </a:r>
          </a:p>
          <a:p>
            <a:pPr algn="just"/>
            <a:r>
              <a:rPr lang="tr-TR" dirty="0" smtClean="0"/>
              <a:t>Yabancı uyruklu öğrencilerin sosyal ve kültürel uyum süreçlerinin iyileştirilmesi,</a:t>
            </a:r>
            <a:endParaRPr lang="tr-TR" sz="500" dirty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Yaşadıkları toplumun </a:t>
            </a:r>
            <a:r>
              <a:rPr lang="tr-TR" dirty="0"/>
              <a:t>ö</a:t>
            </a:r>
            <a:r>
              <a:rPr lang="tr-TR" dirty="0" smtClean="0"/>
              <a:t>rf-adet, gelenek ve görenekleri hakkında bilgi sahibi olmalarına imkan sağlanması,</a:t>
            </a:r>
            <a:endParaRPr lang="tr-TR" sz="500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Aidiyet duygularının gelişimine destek sağlanması,</a:t>
            </a:r>
            <a:endParaRPr lang="tr-TR" sz="500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İlkokul ve ortaokul çağında olup uzun süre eğitimden uzak kaldıkları için akademik beceriler yönünden bulundukları sınıf seviyesine göre yeterliliği az olan öğrencilerin sınıf seviyesine ulaşmalarına yardımcı olunması,</a:t>
            </a:r>
            <a:endParaRPr lang="tr-TR" sz="500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Etkin iletişim ve </a:t>
            </a:r>
            <a:r>
              <a:rPr lang="tr-TR" dirty="0" err="1" smtClean="0"/>
              <a:t>psiko</a:t>
            </a:r>
            <a:r>
              <a:rPr lang="tr-TR" dirty="0" smtClean="0"/>
              <a:t>-sosyal destek eğitimlerinin verilmesi.</a:t>
            </a:r>
          </a:p>
          <a:p>
            <a:pPr algn="just"/>
            <a:r>
              <a:rPr lang="tr-TR" dirty="0" smtClean="0"/>
              <a:t>Projenin hedeflerini oluşturmaktadır.</a:t>
            </a:r>
            <a:endParaRPr lang="tr-TR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" y="2505571"/>
            <a:ext cx="10001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" y="3331451"/>
            <a:ext cx="10001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" y="4029070"/>
            <a:ext cx="10001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" y="4728665"/>
            <a:ext cx="10001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" y="5736777"/>
            <a:ext cx="10001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" y="1560313"/>
            <a:ext cx="10001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93"/>
            <a:ext cx="1016496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2" y="-171401"/>
            <a:ext cx="66579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170671" y="332774"/>
            <a:ext cx="507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KURS UYGULAMA BASAMAKLARI</a:t>
            </a:r>
            <a:endParaRPr lang="tr-TR" sz="2800" b="1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01604795"/>
              </p:ext>
            </p:extLst>
          </p:nvPr>
        </p:nvGraphicFramePr>
        <p:xfrm>
          <a:off x="1316107" y="1412776"/>
          <a:ext cx="700030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765"/>
            <a:ext cx="1021209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91850" y="4869160"/>
            <a:ext cx="3096344" cy="1224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PSİKO-SOSYAL DESTEK EĞİTİMLERİ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BİREYSEL VE TOPLU OLARAK YAPILACAKTIR.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71401"/>
            <a:ext cx="66579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74515087"/>
              </p:ext>
            </p:extLst>
          </p:nvPr>
        </p:nvGraphicFramePr>
        <p:xfrm>
          <a:off x="87174" y="2780927"/>
          <a:ext cx="8877313" cy="413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835697" y="260882"/>
            <a:ext cx="588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PROJE KAPSAMINDA </a:t>
            </a:r>
            <a:r>
              <a:rPr lang="tr-TR" dirty="0"/>
              <a:t>ÇANAKKALE İL MERKEZİNDEKİ </a:t>
            </a:r>
          </a:p>
          <a:p>
            <a:pPr algn="ctr"/>
            <a:r>
              <a:rPr lang="tr-TR" dirty="0"/>
              <a:t>DESTEKLEME KURS PROGRAMI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61808" y="2242697"/>
            <a:ext cx="320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</a:t>
            </a:r>
            <a:r>
              <a:rPr lang="tr-TR" b="1" u="sng" dirty="0" smtClean="0">
                <a:solidFill>
                  <a:srgbClr val="00B0F0"/>
                </a:solidFill>
              </a:rPr>
              <a:t>EĞİTİME KATILAN </a:t>
            </a:r>
            <a:r>
              <a:rPr lang="tr-TR" b="1" u="sng" dirty="0">
                <a:solidFill>
                  <a:srgbClr val="00B0F0"/>
                </a:solidFill>
              </a:rPr>
              <a:t>OKUL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7174" y="2242697"/>
            <a:ext cx="255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u="sng" dirty="0" smtClean="0">
                <a:solidFill>
                  <a:srgbClr val="FFC000"/>
                </a:solidFill>
              </a:rPr>
              <a:t>EĞİTİMİN VERİLECEĞİ OKUL</a:t>
            </a:r>
            <a:endParaRPr lang="tr-TR" sz="1600" b="1" u="sng" dirty="0">
              <a:solidFill>
                <a:srgbClr val="FFC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30728" y="4077072"/>
            <a:ext cx="346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946972" y="1299659"/>
            <a:ext cx="309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İLKOKULLAR</a:t>
            </a:r>
            <a:endParaRPr lang="tr-TR" sz="32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178780" y="2196555"/>
            <a:ext cx="297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  </a:t>
            </a:r>
            <a:r>
              <a:rPr lang="tr-TR" u="sng" dirty="0" smtClean="0">
                <a:solidFill>
                  <a:srgbClr val="C00000"/>
                </a:solidFill>
              </a:rPr>
              <a:t> </a:t>
            </a:r>
            <a:r>
              <a:rPr lang="tr-TR" b="1" u="sng" dirty="0" smtClean="0">
                <a:solidFill>
                  <a:srgbClr val="C00000"/>
                </a:solidFill>
              </a:rPr>
              <a:t>EĞİTİMİ VEREN ÖĞRETMEN</a:t>
            </a:r>
            <a:endParaRPr lang="tr-TR" b="1" u="sng" dirty="0">
              <a:solidFill>
                <a:srgbClr val="C00000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87174" y="2953748"/>
            <a:ext cx="2324586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BARBAROS HAYRETTİN PAŞA İLKOKULU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843808" y="2936609"/>
            <a:ext cx="316835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BARBAROS HAYRETTİN PAŞA İLKOKULU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VALİ FAHRETTİN AKKUTLU İLKOKULU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ATATÜRK İLKOKULU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458874" y="2960437"/>
            <a:ext cx="2505613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ESRA ERTÜRK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ŞEYMA KUMSAL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87174" y="4139607"/>
            <a:ext cx="2324586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HÜSEYİN AKİF TERZİOĞLU İLKOKULU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843808" y="4139607"/>
            <a:ext cx="316835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HÜSEYİN AKİF TERZİOĞLU İLKOKULU</a:t>
            </a:r>
          </a:p>
          <a:p>
            <a:r>
              <a:rPr lang="tr-TR" sz="1600" b="1" dirty="0" smtClean="0">
                <a:solidFill>
                  <a:schemeClr val="bg1"/>
                </a:solidFill>
              </a:rPr>
              <a:t>KEPEZ ATATÜRK İLKOKULU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6458875" y="4094303"/>
            <a:ext cx="2505613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NİHAL ORAL</a:t>
            </a:r>
          </a:p>
          <a:p>
            <a:pPr algn="ctr"/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87174" y="5445224"/>
            <a:ext cx="2324586" cy="11052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18 MART İLKOKULU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2915815" y="5254352"/>
            <a:ext cx="3096345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18 MART İLKOKULU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MUSTAFA KEMAL İLKOKULU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ANAFARTALAR İLKOKULU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ARIBURUN İLKOKULU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İSTİKLAL İLKOKULU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ÖZLEM KAYALI İLKOKULU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6494166" y="5254352"/>
            <a:ext cx="2470321" cy="1198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MELİKE BÖKE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0144">
            <a:off x="2429673" y="4341159"/>
            <a:ext cx="450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7752" y="5853844"/>
            <a:ext cx="50405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53355" y="3183466"/>
            <a:ext cx="450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08024" y="4386463"/>
            <a:ext cx="450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32755" y="5787516"/>
            <a:ext cx="450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97016" y="3183465"/>
            <a:ext cx="5000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" y="177737"/>
            <a:ext cx="101440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8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84" y="-121486"/>
            <a:ext cx="66579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123728" y="202827"/>
            <a:ext cx="6048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PROJE KAPSAMINDA </a:t>
            </a:r>
            <a:r>
              <a:rPr lang="tr-TR" dirty="0"/>
              <a:t>ÇANAKKALE İL MERKEZİNDEKİ </a:t>
            </a:r>
          </a:p>
          <a:p>
            <a:pPr algn="ctr"/>
            <a:r>
              <a:rPr lang="tr-TR" dirty="0"/>
              <a:t>DESTEKLEME KURS PROGRAMI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1703" y="2060846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EĞİTİMİN VERİLECEĞİ OKUL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89" y="2060846"/>
            <a:ext cx="3073214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228184" y="2060847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EĞİTİMİ VEREN ÖĞRETMEN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07356" y="3493055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     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179115" y="2691879"/>
            <a:ext cx="2340767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2"/>
                </a:solidFill>
              </a:rPr>
              <a:t>ÖMER MART ORTAOKULU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79511" y="4077072"/>
            <a:ext cx="2340767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2"/>
                </a:solidFill>
              </a:rPr>
              <a:t>HÜSEYİN AKİF TERZİOĞLU ORTAOKULU</a:t>
            </a:r>
            <a:endParaRPr lang="tr-TR" b="1" dirty="0">
              <a:solidFill>
                <a:schemeClr val="bg2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954685" y="2602118"/>
            <a:ext cx="3130455" cy="1307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400" dirty="0" smtClean="0"/>
          </a:p>
          <a:p>
            <a:r>
              <a:rPr lang="tr-TR" sz="1400" b="1" dirty="0" smtClean="0">
                <a:solidFill>
                  <a:schemeClr val="bg1"/>
                </a:solidFill>
              </a:rPr>
              <a:t>ÖMER MART ORTAOKULU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CEVATPAŞA ORTAOKULU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CUMHURİYET ORTAOKULU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TURGUT REİS ORTAOKULU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ŞEHİT ÖMER HALİSDEMİR İMAM HATİP ORTAOKULU</a:t>
            </a:r>
          </a:p>
          <a:p>
            <a:endParaRPr lang="tr-TR" b="1" dirty="0"/>
          </a:p>
        </p:txBody>
      </p:sp>
      <p:sp>
        <p:nvSpPr>
          <p:cNvPr id="14" name="Dikdörtgen 13"/>
          <p:cNvSpPr/>
          <p:nvPr/>
        </p:nvSpPr>
        <p:spPr>
          <a:xfrm>
            <a:off x="6421703" y="2678025"/>
            <a:ext cx="2547937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DİLEK ÇALIŞKAN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911844" y="5301208"/>
            <a:ext cx="5163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/>
              <a:t>PSİKO-SOSYAL DESTEK BİRİMİ KOORDİNATÖRÜ</a:t>
            </a:r>
          </a:p>
          <a:p>
            <a:pPr algn="ctr"/>
            <a:r>
              <a:rPr lang="tr-TR" sz="2000" b="1" dirty="0" smtClean="0"/>
              <a:t>RAM ÖĞRETMENİ GÖKÇEN ÖZER</a:t>
            </a:r>
            <a:endParaRPr lang="tr-TR" sz="2000" b="1" dirty="0"/>
          </a:p>
        </p:txBody>
      </p:sp>
      <p:sp>
        <p:nvSpPr>
          <p:cNvPr id="18" name="Dikdörtgen 17"/>
          <p:cNvSpPr/>
          <p:nvPr/>
        </p:nvSpPr>
        <p:spPr>
          <a:xfrm>
            <a:off x="6431397" y="4093182"/>
            <a:ext cx="2547937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TÜLİN ERKAN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954685" y="4289516"/>
            <a:ext cx="3349768" cy="718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HÜSEYİN </a:t>
            </a:r>
            <a:r>
              <a:rPr lang="tr-TR" sz="1400" b="1" dirty="0">
                <a:solidFill>
                  <a:schemeClr val="bg1"/>
                </a:solidFill>
              </a:rPr>
              <a:t>AKİF TERZİOĞLU </a:t>
            </a:r>
            <a:r>
              <a:rPr lang="tr-TR" sz="1400" b="1" dirty="0" smtClean="0">
                <a:solidFill>
                  <a:schemeClr val="bg1"/>
                </a:solidFill>
              </a:rPr>
              <a:t>ORTAOKULU</a:t>
            </a:r>
          </a:p>
          <a:p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7588"/>
            <a:ext cx="104037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4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58" y="-104245"/>
            <a:ext cx="6657975" cy="108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691001548"/>
              </p:ext>
            </p:extLst>
          </p:nvPr>
        </p:nvGraphicFramePr>
        <p:xfrm>
          <a:off x="762124" y="1412776"/>
          <a:ext cx="820236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3595610" y="294238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 smtClean="0"/>
              <a:t>PROJENİN SÜRESİ </a:t>
            </a:r>
            <a:endParaRPr lang="tr-T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9980"/>
            <a:ext cx="1008112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660232" y="2752878"/>
            <a:ext cx="2232248" cy="19389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1200" b="1" dirty="0" smtClean="0">
              <a:solidFill>
                <a:srgbClr val="7030A0"/>
              </a:solidFill>
            </a:endParaRPr>
          </a:p>
          <a:p>
            <a:r>
              <a:rPr lang="tr-TR" sz="1200" b="1" dirty="0">
                <a:solidFill>
                  <a:srgbClr val="7030A0"/>
                </a:solidFill>
              </a:rPr>
              <a:t>-</a:t>
            </a:r>
            <a:r>
              <a:rPr lang="tr-TR" sz="1200" b="1" dirty="0" smtClean="0">
                <a:solidFill>
                  <a:srgbClr val="7030A0"/>
                </a:solidFill>
              </a:rPr>
              <a:t> </a:t>
            </a:r>
            <a:r>
              <a:rPr lang="tr-TR" sz="1200" b="1" dirty="0" smtClean="0">
                <a:solidFill>
                  <a:srgbClr val="7030A0"/>
                </a:solidFill>
              </a:rPr>
              <a:t>2. Kademe öğrencileri için Pazartesi ve Çarşamba günleri  15.30 il3 17.30  saatleri arasında 2 saat eğitim, </a:t>
            </a:r>
          </a:p>
          <a:p>
            <a:pPr marL="171450" indent="-171450">
              <a:buFontTx/>
              <a:buChar char="-"/>
            </a:pPr>
            <a:r>
              <a:rPr lang="tr-TR" sz="1200" b="1" dirty="0" smtClean="0">
                <a:solidFill>
                  <a:srgbClr val="7030A0"/>
                </a:solidFill>
              </a:rPr>
              <a:t>Perşembe </a:t>
            </a:r>
            <a:r>
              <a:rPr lang="tr-TR" sz="1200" b="1" dirty="0" smtClean="0">
                <a:solidFill>
                  <a:srgbClr val="7030A0"/>
                </a:solidFill>
              </a:rPr>
              <a:t>günleri 2 saat </a:t>
            </a:r>
            <a:r>
              <a:rPr lang="tr-TR" sz="1200" b="1" dirty="0" err="1" smtClean="0">
                <a:solidFill>
                  <a:srgbClr val="7030A0"/>
                </a:solidFill>
              </a:rPr>
              <a:t>psiko</a:t>
            </a:r>
            <a:r>
              <a:rPr lang="tr-TR" sz="1200" b="1" dirty="0" smtClean="0">
                <a:solidFill>
                  <a:srgbClr val="7030A0"/>
                </a:solidFill>
              </a:rPr>
              <a:t>-sosyal destekleme kursu yapılacaktır</a:t>
            </a:r>
            <a:r>
              <a:rPr lang="tr-TR" sz="1200" b="1" dirty="0" smtClean="0">
                <a:solidFill>
                  <a:srgbClr val="7030A0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endParaRPr lang="tr-TR" sz="1200" b="1" dirty="0" smtClean="0">
              <a:solidFill>
                <a:srgbClr val="7030A0"/>
              </a:solidFill>
            </a:endParaRPr>
          </a:p>
          <a:p>
            <a:pPr marL="171450" indent="-171450">
              <a:buFontTx/>
              <a:buChar char="-"/>
            </a:pPr>
            <a:endParaRPr lang="tr-TR" sz="1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11271"/>
            <a:ext cx="6657975" cy="123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608327" y="323364"/>
            <a:ext cx="256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PROJE ORTAKL</a:t>
            </a:r>
            <a:r>
              <a:rPr lang="tr-TR" sz="2400" dirty="0" smtClean="0"/>
              <a:t>ARI</a:t>
            </a:r>
            <a:endParaRPr lang="tr-TR" sz="2400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46411968"/>
              </p:ext>
            </p:extLst>
          </p:nvPr>
        </p:nvGraphicFramePr>
        <p:xfrm>
          <a:off x="1413457" y="1290647"/>
          <a:ext cx="6609631" cy="438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410"/>
            <a:ext cx="1097979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8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36104" y="234888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rgbClr val="FF0000"/>
                </a:solidFill>
                <a:latin typeface="Arial Black" panose="020B0A04020102020204" pitchFamily="34" charset="0"/>
              </a:rPr>
              <a:t>BİRLİKTE ÖĞRENİYORUZ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75"/>
            <a:ext cx="936104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05" y="86615"/>
            <a:ext cx="936104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43" y="37723"/>
            <a:ext cx="6700837" cy="106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4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84076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" y="117301"/>
            <a:ext cx="103658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267745" y="34073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PROJENİN DAYANAĞI</a:t>
            </a:r>
            <a:endParaRPr lang="tr-TR" sz="2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555776" y="2212841"/>
            <a:ext cx="45223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</a:t>
            </a:r>
            <a:r>
              <a:rPr lang="tr-TR" b="1" dirty="0" smtClean="0"/>
              <a:t>1739 Sayılı Milli Eğitim Temel Kanunu</a:t>
            </a:r>
          </a:p>
          <a:p>
            <a:endParaRPr lang="tr-TR" dirty="0" smtClean="0"/>
          </a:p>
          <a:p>
            <a:r>
              <a:rPr lang="tr-TR" dirty="0" smtClean="0"/>
              <a:t>   </a:t>
            </a:r>
            <a:r>
              <a:rPr lang="tr-TR" b="1" dirty="0" smtClean="0"/>
              <a:t>222 Sayılı İlköğretim Ve Eğitim Kanunu</a:t>
            </a:r>
          </a:p>
          <a:p>
            <a:endParaRPr lang="tr-TR" dirty="0" smtClean="0"/>
          </a:p>
          <a:p>
            <a:r>
              <a:rPr lang="tr-TR" dirty="0" smtClean="0"/>
              <a:t>   </a:t>
            </a:r>
            <a:r>
              <a:rPr lang="tr-TR" b="1" dirty="0" smtClean="0"/>
              <a:t>Sosyal Etkinlikler Yönetmeliği</a:t>
            </a:r>
          </a:p>
          <a:p>
            <a:endParaRPr lang="tr-TR" dirty="0" smtClean="0"/>
          </a:p>
          <a:p>
            <a:r>
              <a:rPr lang="tr-TR" dirty="0" smtClean="0"/>
              <a:t>   </a:t>
            </a:r>
            <a:r>
              <a:rPr lang="tr-TR" b="1" dirty="0" smtClean="0"/>
              <a:t>Destekleme Ve Yetiştirme Kursları Yönetmeliği</a:t>
            </a:r>
            <a:endParaRPr lang="tr-TR" b="1" dirty="0"/>
          </a:p>
        </p:txBody>
      </p:sp>
      <p:sp>
        <p:nvSpPr>
          <p:cNvPr id="4" name="Sağ Ok 3"/>
          <p:cNvSpPr/>
          <p:nvPr/>
        </p:nvSpPr>
        <p:spPr>
          <a:xfrm>
            <a:off x="1451219" y="2298873"/>
            <a:ext cx="823778" cy="24231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19" y="2912086"/>
            <a:ext cx="8413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91" y="3428206"/>
            <a:ext cx="8413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00" y="3963179"/>
            <a:ext cx="8413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8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7301"/>
            <a:ext cx="1008112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"/>
            <a:ext cx="6657975" cy="112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123728" y="29975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ÇANAKKALE İL MİLLİ EĞİTİM MÜDÜRLÜĞÜ</a:t>
            </a:r>
          </a:p>
          <a:p>
            <a:pPr algn="ctr"/>
            <a:r>
              <a:rPr lang="tr-TR" b="1" dirty="0"/>
              <a:t>AR-GE BİRİMİ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082069" y="314096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TEŞEKKÜR EDERİZ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4593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43784"/>
            <a:ext cx="6696744" cy="147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39731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511660" y="2132856"/>
            <a:ext cx="6480720" cy="3416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tr-TR" dirty="0" smtClean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Arial Black" pitchFamily="34" charset="0"/>
              </a:rPr>
              <a:t>Suriye’de iç savaşların başladığı 2011’den bu yana Türkiye’ye ve Orta Doğu’daki çeşitli  ülkelere yüksek sayıda yabancı uyruklu kişiler giriş yapmışlardır.</a:t>
            </a:r>
          </a:p>
          <a:p>
            <a:endParaRPr lang="tr-TR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Arial Black" pitchFamily="34" charset="0"/>
              </a:rPr>
              <a:t>Türkiye’de ikamet izinleri « kısa dönem ikamet izni, aile ikamet izni, öğrenci ikamet izni, uzun dönem ikamet izni, öğrenci ikamet izni, uzun dönem ikamet izni» olarak farklı şekillerde verilmektedir.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>
              <a:latin typeface="Arial Black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03848" y="467380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BİRLİKTE ÖĞRENİYORUZ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721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8834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ARGE2\Desktop\2-2016_yilinda_ikamet_izni_alan_yabancilara_ilk_on_ulke_110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87" y="2001527"/>
            <a:ext cx="6666322" cy="4295105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8" y="190167"/>
            <a:ext cx="1025971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987824" y="190167"/>
            <a:ext cx="2811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BİRLİKTE </a:t>
            </a:r>
            <a:r>
              <a:rPr lang="tr-TR" b="1" dirty="0"/>
              <a:t>ÖĞRENİYORUZ</a:t>
            </a:r>
          </a:p>
        </p:txBody>
      </p:sp>
    </p:spTree>
    <p:extLst>
      <p:ext uri="{BB962C8B-B14F-4D97-AF65-F5344CB8AC3E}">
        <p14:creationId xmlns:p14="http://schemas.microsoft.com/office/powerpoint/2010/main" val="37361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GE2\Desktop\Yeni klasör\o-REFUGEES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4989"/>
            <a:ext cx="9143999" cy="262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71" y="-136768"/>
            <a:ext cx="6650477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47664" y="1372667"/>
            <a:ext cx="6506462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/>
              <a:t>TÜİK verilerine göre Türkiye’de toplam 650 bin 308 yabancı uyruklu kişi bulunmaktadır.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/>
              <a:t>2016 Türkiye Göç raporuna göre </a:t>
            </a:r>
            <a:r>
              <a:rPr lang="tr-TR" u="sng" dirty="0" smtClean="0">
                <a:solidFill>
                  <a:srgbClr val="FFFF00"/>
                </a:solidFill>
              </a:rPr>
              <a:t>MEB’e bağlı eğitim kurumlarında 232 bin 714 </a:t>
            </a:r>
            <a:r>
              <a:rPr lang="tr-TR" dirty="0" smtClean="0">
                <a:solidFill>
                  <a:srgbClr val="FFFF00"/>
                </a:solidFill>
              </a:rPr>
              <a:t>,</a:t>
            </a:r>
            <a:r>
              <a:rPr lang="tr-TR" dirty="0" smtClean="0"/>
              <a:t>Üniversitelerde 103 bin 727 ve GEM (geçici eğitim merkezi) ‘de 459 bin 521 olmak üzere toplam olarak Türkiye’de eğitim alan yabancı öğrenci sayısı 795 bin 962’dir.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/>
              <a:t>GÖÇ İdaresi 09.11.2017 yılı verilerine göre geçici koruma kapsamında </a:t>
            </a:r>
            <a:r>
              <a:rPr lang="tr-TR" dirty="0" smtClean="0">
                <a:solidFill>
                  <a:srgbClr val="FFFF00"/>
                </a:solidFill>
              </a:rPr>
              <a:t>Çanakkale İl’inde 4272  Suriyeli vatandaş bulunmaktadır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tr-TR" dirty="0" smtClean="0"/>
          </a:p>
        </p:txBody>
      </p:sp>
      <p:sp>
        <p:nvSpPr>
          <p:cNvPr id="7" name="Dikdörtgen 6"/>
          <p:cNvSpPr/>
          <p:nvPr/>
        </p:nvSpPr>
        <p:spPr>
          <a:xfrm>
            <a:off x="3324731" y="15697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TÜİK VERİLERİ</a:t>
            </a:r>
            <a:endParaRPr lang="tr-TR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133"/>
            <a:ext cx="1021209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43408"/>
            <a:ext cx="66516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ARGE2\Desktop\2-ikamet_izni_ile_ulkemizde_bul_yab_il_gor_dag_0911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2667"/>
            <a:ext cx="5976664" cy="529669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sp>
        <p:nvSpPr>
          <p:cNvPr id="6" name="Eksi 5"/>
          <p:cNvSpPr/>
          <p:nvPr/>
        </p:nvSpPr>
        <p:spPr>
          <a:xfrm>
            <a:off x="1899780" y="4343167"/>
            <a:ext cx="638200" cy="21995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154"/>
            <a:ext cx="98331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051720" y="23281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İlimizde ikamet izni bulunan yabancı uyruklu kişi sayısı 3.524’tür.</a:t>
            </a:r>
          </a:p>
        </p:txBody>
      </p:sp>
    </p:spTree>
    <p:extLst>
      <p:ext uri="{BB962C8B-B14F-4D97-AF65-F5344CB8AC3E}">
        <p14:creationId xmlns:p14="http://schemas.microsoft.com/office/powerpoint/2010/main" val="31260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074608456"/>
              </p:ext>
            </p:extLst>
          </p:nvPr>
        </p:nvGraphicFramePr>
        <p:xfrm>
          <a:off x="1495693" y="1556792"/>
          <a:ext cx="64087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71400"/>
            <a:ext cx="655272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151338" y="4869160"/>
            <a:ext cx="310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TOPLAM 107 ÖĞRENCİ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547663" y="6004736"/>
            <a:ext cx="626469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Biga ilçesinde toplam 96 öğrenci bulunmaktadır.</a:t>
            </a:r>
            <a:endParaRPr lang="tr-TR" sz="24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835696" y="36624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YABANCI UYRUKLU ÖĞRENCİ SAYILARI</a:t>
            </a:r>
            <a:endParaRPr lang="tr-TR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864"/>
            <a:ext cx="1021209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1400"/>
            <a:ext cx="7016256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474676" y="2866015"/>
            <a:ext cx="2504608" cy="17206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KARŞILAŞILAN SORUNLAR</a:t>
            </a:r>
            <a:endParaRPr lang="tr-TR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17" y="1100460"/>
            <a:ext cx="1457175" cy="1212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13" y="2541458"/>
            <a:ext cx="1379289" cy="12457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04" y="2541458"/>
            <a:ext cx="1307281" cy="1212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44" y="4656790"/>
            <a:ext cx="1468486" cy="12829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26" y="4728218"/>
            <a:ext cx="1453433" cy="11777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ağ Ok 2"/>
          <p:cNvSpPr/>
          <p:nvPr/>
        </p:nvSpPr>
        <p:spPr>
          <a:xfrm rot="12123845">
            <a:off x="2803142" y="3267008"/>
            <a:ext cx="705451" cy="3682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ğ Ok 3"/>
          <p:cNvSpPr/>
          <p:nvPr/>
        </p:nvSpPr>
        <p:spPr>
          <a:xfrm rot="16200000">
            <a:off x="4415383" y="2356491"/>
            <a:ext cx="552705" cy="46634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 rot="20634833">
            <a:off x="5931051" y="3217156"/>
            <a:ext cx="762384" cy="4154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rot="8174649">
            <a:off x="3438888" y="4524794"/>
            <a:ext cx="774789" cy="363907"/>
          </a:xfrm>
          <a:prstGeom prst="rightArrow">
            <a:avLst>
              <a:gd name="adj1" fmla="val 52572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 rot="3242605">
            <a:off x="5375262" y="4503907"/>
            <a:ext cx="623785" cy="3612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170801" y="1229831"/>
            <a:ext cx="1112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2"/>
                </a:solidFill>
              </a:rPr>
              <a:t>ÖĞRETİM SÜRECİNDE YAŞANAN SORUNLAR</a:t>
            </a:r>
            <a:endParaRPr lang="tr-TR" sz="1400" b="1" dirty="0">
              <a:solidFill>
                <a:schemeClr val="bg2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751499" y="2751205"/>
            <a:ext cx="10983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2"/>
                </a:solidFill>
              </a:rPr>
              <a:t>OKUL-AİLE </a:t>
            </a:r>
          </a:p>
          <a:p>
            <a:pPr algn="ctr"/>
            <a:r>
              <a:rPr lang="tr-TR" sz="1400" b="1" dirty="0" smtClean="0">
                <a:solidFill>
                  <a:schemeClr val="bg2"/>
                </a:solidFill>
              </a:rPr>
              <a:t>İŞBİRLİĞİ</a:t>
            </a:r>
          </a:p>
          <a:p>
            <a:pPr algn="ctr"/>
            <a:r>
              <a:rPr lang="tr-TR" sz="1400" b="1" dirty="0" smtClean="0">
                <a:solidFill>
                  <a:schemeClr val="bg2"/>
                </a:solidFill>
              </a:rPr>
              <a:t> SORUNLARI</a:t>
            </a:r>
            <a:endParaRPr lang="tr-TR" sz="1400" b="1" dirty="0">
              <a:solidFill>
                <a:schemeClr val="bg2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836029" y="2886273"/>
            <a:ext cx="88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2"/>
                </a:solidFill>
              </a:rPr>
              <a:t>İLETİŞİM</a:t>
            </a:r>
          </a:p>
          <a:p>
            <a:r>
              <a:rPr lang="tr-TR" sz="1400" b="1" dirty="0" smtClean="0">
                <a:solidFill>
                  <a:schemeClr val="bg2"/>
                </a:solidFill>
              </a:rPr>
              <a:t> SORUNU</a:t>
            </a:r>
            <a:endParaRPr lang="tr-TR" sz="1400" b="1" dirty="0">
              <a:solidFill>
                <a:schemeClr val="bg2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97047" y="5195814"/>
            <a:ext cx="1345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2"/>
                </a:solidFill>
              </a:rPr>
              <a:t>      DİL SORUNU</a:t>
            </a:r>
            <a:endParaRPr lang="tr-TR" sz="1400" b="1" dirty="0">
              <a:solidFill>
                <a:schemeClr val="bg2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543122" y="5013453"/>
            <a:ext cx="94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2"/>
                </a:solidFill>
              </a:rPr>
              <a:t>DAVRANIŞ</a:t>
            </a:r>
          </a:p>
          <a:p>
            <a:r>
              <a:rPr lang="tr-TR" sz="1400" b="1" dirty="0" smtClean="0">
                <a:solidFill>
                  <a:schemeClr val="bg2"/>
                </a:solidFill>
              </a:rPr>
              <a:t> SORUNU</a:t>
            </a:r>
            <a:endParaRPr lang="tr-TR" sz="1400" b="1" dirty="0">
              <a:solidFill>
                <a:schemeClr val="bg2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689663" y="366246"/>
            <a:ext cx="665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YABANCI UYRUKLU ÖĞRENCİLERLE KARŞILAŞILAN SORUNLAR</a:t>
            </a:r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2" y="218592"/>
            <a:ext cx="1008112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47923" y="-76815"/>
            <a:ext cx="6840760" cy="1192649"/>
          </a:xfrm>
          <a:prstGeom prst="horizontalScroll">
            <a:avLst>
              <a:gd name="adj" fmla="val 1528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1200" b="1" dirty="0" smtClean="0"/>
          </a:p>
          <a:p>
            <a:pPr algn="ctr"/>
            <a:r>
              <a:rPr lang="tr-TR" sz="2400" b="1" dirty="0" smtClean="0"/>
              <a:t>PROJENİN AMACI</a:t>
            </a:r>
            <a:endParaRPr lang="tr-TR" sz="2400" b="1" dirty="0"/>
          </a:p>
          <a:p>
            <a:pPr algn="ctr"/>
            <a:endParaRPr lang="tr-TR" sz="1200" b="1" dirty="0" smtClean="0"/>
          </a:p>
        </p:txBody>
      </p:sp>
      <p:sp>
        <p:nvSpPr>
          <p:cNvPr id="3" name="Metin kutusu 2"/>
          <p:cNvSpPr txBox="1"/>
          <p:nvPr/>
        </p:nvSpPr>
        <p:spPr>
          <a:xfrm>
            <a:off x="1447923" y="2060848"/>
            <a:ext cx="6840760" cy="32624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Arial Black" pitchFamily="34" charset="0"/>
              </a:rPr>
              <a:t>  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>
                <a:latin typeface="Arial Black" pitchFamily="34" charset="0"/>
              </a:rPr>
              <a:t> </a:t>
            </a:r>
            <a:r>
              <a:rPr lang="tr-TR" dirty="0" smtClean="0"/>
              <a:t>Çanakkale il merkezindeki ve Biga İlçesindeki  resmi    okullarda kayıtlı olarak Eğitim ve Öğretimine devam eden, Türkçe dil becerisi yeterli seviyede olmayan, etkili iletişim kurmakta zorlanan, yabancı uyruklu öğrencilerin; topluma entegrasyonu, sosyal-kültürel uyum süreçlerinin iyileştirilmesi, </a:t>
            </a:r>
            <a:r>
              <a:rPr lang="tr-TR" dirty="0" err="1" smtClean="0"/>
              <a:t>psiko</a:t>
            </a:r>
            <a:r>
              <a:rPr lang="tr-TR" dirty="0" smtClean="0"/>
              <a:t>-sosyal destek verilmesi ve akademik becerilerinin arttırılmasına yönelik olarak  çalışmaların yapılması projenin temel amacıdır. </a:t>
            </a:r>
          </a:p>
          <a:p>
            <a:pPr algn="just"/>
            <a:endParaRPr lang="tr-TR" sz="8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/>
              <a:t>Ülkemizde bulunan yabancı uyruklu öğrenciler, hem ağır koşullardan gelmeleri, hem de yeni bir ülkeye,  yeni bir kültüre uyum sağlamaları açısından zorluk yaşadıkları için destek eğitimlerine ihtiyaç duymaktadırlar. </a:t>
            </a:r>
          </a:p>
          <a:p>
            <a:pPr algn="just"/>
            <a:endParaRPr lang="tr-T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08863"/>
            <a:ext cx="1021209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Ufuk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1386</TotalTime>
  <Words>1076</Words>
  <Application>Microsoft Office PowerPoint</Application>
  <PresentationFormat>Ekran Gösterisi (4:3)</PresentationFormat>
  <Paragraphs>172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Ufuk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ARGE2</dc:creator>
  <cp:lastModifiedBy>YoncaINCE</cp:lastModifiedBy>
  <cp:revision>133</cp:revision>
  <cp:lastPrinted>2017-11-20T13:44:40Z</cp:lastPrinted>
  <dcterms:created xsi:type="dcterms:W3CDTF">2017-11-18T20:42:03Z</dcterms:created>
  <dcterms:modified xsi:type="dcterms:W3CDTF">2017-11-27T09:13:26Z</dcterms:modified>
</cp:coreProperties>
</file>