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2.12.2015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dirty="0"/>
              <a:t> </a:t>
            </a:r>
            <a:r>
              <a:rPr lang="tr-TR" b="1" dirty="0"/>
              <a:t>MEB </a:t>
            </a:r>
            <a:r>
              <a:rPr lang="tr-TR" b="1" dirty="0" err="1"/>
              <a:t>DynEd</a:t>
            </a:r>
            <a:r>
              <a:rPr lang="tr-TR" b="1" dirty="0"/>
              <a:t> Bilgisayar Destekli İngilizce Dil Eğitim Sistemi Uygulaması </a:t>
            </a:r>
            <a:r>
              <a:rPr lang="tr-TR" dirty="0"/>
              <a:t/>
            </a:r>
            <a:br>
              <a:rPr lang="tr-TR" dirty="0"/>
            </a:br>
            <a:r>
              <a:rPr lang="tr-TR" b="1" dirty="0" err="1"/>
              <a:t>Android</a:t>
            </a:r>
            <a:r>
              <a:rPr lang="tr-TR" b="1" dirty="0"/>
              <a:t> Cihazlara Kurulum Kılavuzu 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501480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85863"/>
            <a:ext cx="8640960" cy="5123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49671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672"/>
            <a:ext cx="8892479" cy="5832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98923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endParaRPr lang="tr-TR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404664"/>
            <a:ext cx="8640960" cy="590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85716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1100138"/>
            <a:ext cx="8748465" cy="51371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74468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771524"/>
            <a:ext cx="8964488" cy="54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9473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1524"/>
            <a:ext cx="9143999" cy="5465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887731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1100138"/>
            <a:ext cx="8791575" cy="5353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2016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904874"/>
            <a:ext cx="8676456" cy="5332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64537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19174"/>
            <a:ext cx="8676456" cy="54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5911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8964488" cy="546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55596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13" y="476672"/>
            <a:ext cx="8639175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80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204913"/>
            <a:ext cx="8784976" cy="5176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50474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09663"/>
            <a:ext cx="8712968" cy="527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6186526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Ekran Gösterisi (4:3)</PresentationFormat>
  <Paragraphs>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  MEB DynEd Bilgisayar Destekli İngilizce Dil Eğitim Sistemi Uygulaması  Android Cihazlara Kurulum Kılavuzu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MEB DynEd Bilgisayar Destekli İngilizce Dil Eğitim Sistemi Uygulaması  Android Cihazlara Kurulum Kılavuzu </dc:title>
  <dc:creator>G.DOGRUER</dc:creator>
  <cp:lastModifiedBy>G.DOGRUER</cp:lastModifiedBy>
  <cp:revision>2</cp:revision>
  <dcterms:created xsi:type="dcterms:W3CDTF">2015-12-02T11:53:12Z</dcterms:created>
  <dcterms:modified xsi:type="dcterms:W3CDTF">2015-12-02T12:14:34Z</dcterms:modified>
</cp:coreProperties>
</file>